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60"/>
  </p:notesMasterIdLst>
  <p:handoutMasterIdLst>
    <p:handoutMasterId r:id="rId61"/>
  </p:handoutMasterIdLst>
  <p:sldIdLst>
    <p:sldId id="520" r:id="rId3"/>
    <p:sldId id="335" r:id="rId4"/>
    <p:sldId id="502" r:id="rId5"/>
    <p:sldId id="504" r:id="rId6"/>
    <p:sldId id="503" r:id="rId7"/>
    <p:sldId id="432" r:id="rId8"/>
    <p:sldId id="505" r:id="rId9"/>
    <p:sldId id="461" r:id="rId10"/>
    <p:sldId id="463" r:id="rId11"/>
    <p:sldId id="500" r:id="rId12"/>
    <p:sldId id="339" r:id="rId13"/>
    <p:sldId id="340" r:id="rId14"/>
    <p:sldId id="464" r:id="rId15"/>
    <p:sldId id="466" r:id="rId16"/>
    <p:sldId id="467" r:id="rId17"/>
    <p:sldId id="455" r:id="rId18"/>
    <p:sldId id="454" r:id="rId19"/>
    <p:sldId id="433" r:id="rId20"/>
    <p:sldId id="471" r:id="rId21"/>
    <p:sldId id="434" r:id="rId22"/>
    <p:sldId id="491" r:id="rId23"/>
    <p:sldId id="436" r:id="rId24"/>
    <p:sldId id="473" r:id="rId25"/>
    <p:sldId id="347" r:id="rId26"/>
    <p:sldId id="348" r:id="rId27"/>
    <p:sldId id="403" r:id="rId28"/>
    <p:sldId id="476" r:id="rId29"/>
    <p:sldId id="478" r:id="rId30"/>
    <p:sldId id="475" r:id="rId31"/>
    <p:sldId id="350" r:id="rId32"/>
    <p:sldId id="438" r:id="rId33"/>
    <p:sldId id="479" r:id="rId34"/>
    <p:sldId id="517" r:id="rId35"/>
    <p:sldId id="352" r:id="rId36"/>
    <p:sldId id="439" r:id="rId37"/>
    <p:sldId id="480" r:id="rId38"/>
    <p:sldId id="364" r:id="rId39"/>
    <p:sldId id="440" r:id="rId40"/>
    <p:sldId id="481" r:id="rId41"/>
    <p:sldId id="354" r:id="rId42"/>
    <p:sldId id="441" r:id="rId43"/>
    <p:sldId id="482" r:id="rId44"/>
    <p:sldId id="408" r:id="rId45"/>
    <p:sldId id="416" r:id="rId46"/>
    <p:sldId id="511" r:id="rId47"/>
    <p:sldId id="513" r:id="rId48"/>
    <p:sldId id="487" r:id="rId49"/>
    <p:sldId id="510" r:id="rId50"/>
    <p:sldId id="516" r:id="rId51"/>
    <p:sldId id="515" r:id="rId52"/>
    <p:sldId id="521" r:id="rId53"/>
    <p:sldId id="501" r:id="rId54"/>
    <p:sldId id="496" r:id="rId55"/>
    <p:sldId id="390" r:id="rId56"/>
    <p:sldId id="518" r:id="rId57"/>
    <p:sldId id="522" r:id="rId58"/>
    <p:sldId id="519" r:id="rId5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491"/>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487"/>
            <p14:sldId id="510"/>
            <p14:sldId id="516"/>
            <p14:sldId id="515"/>
            <p14:sldId id="521"/>
            <p14:sldId id="501"/>
            <p14:sldId id="496"/>
            <p14:sldId id="390"/>
            <p14:sldId id="518"/>
            <p14:sldId id="522"/>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86501" autoAdjust="0"/>
  </p:normalViewPr>
  <p:slideViewPr>
    <p:cSldViewPr snapToGrid="0">
      <p:cViewPr>
        <p:scale>
          <a:sx n="116" d="100"/>
          <a:sy n="116" d="100"/>
        </p:scale>
        <p:origin x="-128" y="-1680"/>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commentAuthors" Target="commentAuthor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Process4" loCatId="process" qsTypeId="urn:microsoft.com/office/officeart/2005/8/quickstyle/simple2" qsCatId="simple" csTypeId="urn:microsoft.com/office/officeart/2005/8/colors/accent0_2" csCatId="mainScheme" phldr="1"/>
      <dgm:spPr/>
    </dgm:pt>
    <dgm:pt modelId="{724E659A-855D-4AA7-9EF5-02A3C8134B08}">
      <dgm:prSet phldrT="[Text]" custT="1"/>
      <dgm:spPr/>
      <dgm:t>
        <a:bodyPr/>
        <a:lstStyle/>
        <a:p>
          <a:r>
            <a:rPr lang="en-US" sz="1600" b="1" dirty="0" smtClean="0">
              <a:latin typeface="DistrictThin"/>
              <a:cs typeface="DistrictThin"/>
            </a:rPr>
            <a:t>Working </a:t>
          </a:r>
          <a:r>
            <a:rPr lang="en-US" sz="1600" b="1" dirty="0" smtClean="0">
              <a:latin typeface="DistrictThin"/>
              <a:cs typeface="DistrictThin"/>
            </a:rPr>
            <a:t>Draft</a:t>
          </a:r>
          <a:endParaRPr lang="en-US" sz="1600" b="1" dirty="0">
            <a:latin typeface="DistrictThin"/>
            <a:cs typeface="DistrictThin"/>
          </a:endParaRPr>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65AA4F08-FBB1-40C0-B61A-4612643787A4}">
      <dgm:prSet phldrT="[Text]" custT="1"/>
      <dgm:spPr/>
      <dgm:t>
        <a:bodyPr/>
        <a:lstStyle/>
        <a:p>
          <a:r>
            <a:rPr lang="en-US" sz="1400" b="1" dirty="0" smtClean="0">
              <a:latin typeface="DistrictThin"/>
              <a:cs typeface="DistrictThin"/>
            </a:rPr>
            <a:t>Candidate Recommendation</a:t>
          </a:r>
          <a:endParaRPr lang="en-US" sz="1400" b="1" dirty="0">
            <a:latin typeface="DistrictThin"/>
            <a:cs typeface="DistrictThin"/>
          </a:endParaRPr>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dgm:t>
        <a:bodyPr/>
        <a:lstStyle/>
        <a:p>
          <a:r>
            <a:rPr lang="en-US" sz="1800" b="1" dirty="0" smtClean="0">
              <a:latin typeface="DistrictThin"/>
              <a:cs typeface="DistrictThin"/>
            </a:rPr>
            <a:t>Last Call</a:t>
          </a:r>
          <a:endParaRPr lang="en-US" sz="1800" b="1" dirty="0">
            <a:latin typeface="DistrictThin"/>
            <a:cs typeface="DistrictThin"/>
          </a:endParaRPr>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dgm:t>
        <a:bodyPr lIns="137160" rIns="0"/>
        <a:lstStyle/>
        <a:p>
          <a:pPr algn="l"/>
          <a:r>
            <a:rPr lang="en-US" sz="1400" b="1" spc="-50" baseline="0" dirty="0" smtClean="0">
              <a:latin typeface="DistrictThin"/>
              <a:cs typeface="DistrictThin"/>
            </a:rPr>
            <a:t>Recommendation</a:t>
          </a:r>
          <a:endParaRPr lang="en-US" sz="1400" b="1" spc="-50" baseline="0" dirty="0">
            <a:latin typeface="DistrictThin"/>
            <a:cs typeface="DistrictThin"/>
          </a:endParaRPr>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FD7ED54C-3571-C54F-A4CC-8C6B29B5121E}">
      <dgm:prSet phldrT="[Text]" custT="1"/>
      <dgm:spPr/>
      <dgm:t>
        <a:bodyPr lIns="137160" rIns="0"/>
        <a:lstStyle/>
        <a:p>
          <a:r>
            <a:rPr lang="en-US" sz="1400" b="1" spc="-50" baseline="0" dirty="0" err="1" smtClean="0">
              <a:latin typeface="DistrictThin"/>
              <a:cs typeface="DistrictThin"/>
            </a:rPr>
            <a:t>MathML</a:t>
          </a:r>
          <a:endParaRPr lang="en-US" sz="1400" b="1" spc="-50" baseline="0" dirty="0">
            <a:latin typeface="DistrictThin"/>
            <a:cs typeface="DistrictThin"/>
          </a:endParaRPr>
        </a:p>
      </dgm:t>
    </dgm:pt>
    <dgm:pt modelId="{F72F4B6F-D983-7440-BAE1-E4218356FE0F}" type="parTrans" cxnId="{C49B4199-71E4-1448-AE8F-D9519188B387}">
      <dgm:prSet/>
      <dgm:spPr/>
      <dgm:t>
        <a:bodyPr/>
        <a:lstStyle/>
        <a:p>
          <a:endParaRPr lang="en-US"/>
        </a:p>
      </dgm:t>
    </dgm:pt>
    <dgm:pt modelId="{95172E03-C7D0-5940-ADCC-E193FDAACEDA}" type="sibTrans" cxnId="{C49B4199-71E4-1448-AE8F-D9519188B387}">
      <dgm:prSet/>
      <dgm:spPr/>
      <dgm:t>
        <a:bodyPr/>
        <a:lstStyle/>
        <a:p>
          <a:endParaRPr lang="en-US"/>
        </a:p>
      </dgm:t>
    </dgm:pt>
    <dgm:pt modelId="{9A121347-6D7E-C74C-89EF-4DC99809AB5E}">
      <dgm:prSet phldrT="[Text]" custT="1"/>
      <dgm:spPr/>
      <dgm:t>
        <a:bodyPr lIns="137160" rIns="0"/>
        <a:lstStyle/>
        <a:p>
          <a:r>
            <a:rPr lang="en-US" sz="1400" b="1" spc="-50" baseline="0" dirty="0" smtClean="0">
              <a:latin typeface="DistrictThin"/>
              <a:cs typeface="DistrictThin"/>
            </a:rPr>
            <a:t>SVG 1.1</a:t>
          </a:r>
          <a:endParaRPr lang="en-US" sz="1400" b="1" spc="-50" baseline="0" dirty="0">
            <a:latin typeface="DistrictThin"/>
            <a:cs typeface="DistrictThin"/>
          </a:endParaRPr>
        </a:p>
      </dgm:t>
    </dgm:pt>
    <dgm:pt modelId="{03C432F5-9BE3-E64C-A2DC-55A9373F9A28}" type="parTrans" cxnId="{BB5BFCB2-0D87-3C45-90E0-A7B54C83F0F5}">
      <dgm:prSet/>
      <dgm:spPr/>
      <dgm:t>
        <a:bodyPr/>
        <a:lstStyle/>
        <a:p>
          <a:endParaRPr lang="en-US"/>
        </a:p>
      </dgm:t>
    </dgm:pt>
    <dgm:pt modelId="{77E37DDF-AB2B-ED4F-911C-67158350A9D4}" type="sibTrans" cxnId="{BB5BFCB2-0D87-3C45-90E0-A7B54C83F0F5}">
      <dgm:prSet/>
      <dgm:spPr/>
      <dgm:t>
        <a:bodyPr/>
        <a:lstStyle/>
        <a:p>
          <a:endParaRPr lang="en-US"/>
        </a:p>
      </dgm:t>
    </dgm:pt>
    <dgm:pt modelId="{5C5259ED-106F-BB43-A266-6B245CA50AFA}">
      <dgm:prSet phldrT="[Text]" custT="1"/>
      <dgm:spPr/>
      <dgm:t>
        <a:bodyPr lIns="137160" rIns="0"/>
        <a:lstStyle/>
        <a:p>
          <a:r>
            <a:rPr lang="en-US" sz="1400" b="1" spc="-50" baseline="0" dirty="0" smtClean="0">
              <a:latin typeface="DistrictThin"/>
              <a:cs typeface="DistrictThin"/>
            </a:rPr>
            <a:t>Selectors (L3)</a:t>
          </a:r>
          <a:endParaRPr lang="en-US" sz="1400" b="1" spc="-50" baseline="0" dirty="0">
            <a:latin typeface="DistrictThin"/>
            <a:cs typeface="DistrictThin"/>
          </a:endParaRPr>
        </a:p>
      </dgm:t>
    </dgm:pt>
    <dgm:pt modelId="{3100212C-02A5-D449-B893-FF763DAEE24E}" type="parTrans" cxnId="{D8459EC2-0602-DE4A-AE26-5997FA273D13}">
      <dgm:prSet/>
      <dgm:spPr/>
      <dgm:t>
        <a:bodyPr/>
        <a:lstStyle/>
        <a:p>
          <a:endParaRPr lang="en-US"/>
        </a:p>
      </dgm:t>
    </dgm:pt>
    <dgm:pt modelId="{C515B1F1-D04B-784E-AAAE-C9E8F126AB1E}" type="sibTrans" cxnId="{D8459EC2-0602-DE4A-AE26-5997FA273D13}">
      <dgm:prSet/>
      <dgm:spPr/>
      <dgm:t>
        <a:bodyPr/>
        <a:lstStyle/>
        <a:p>
          <a:endParaRPr lang="en-US"/>
        </a:p>
      </dgm:t>
    </dgm:pt>
    <dgm:pt modelId="{F3D3195D-5215-414C-B082-F8091063437D}">
      <dgm:prSet phldrT="[Text]" custT="1"/>
      <dgm:spPr/>
      <dgm:t>
        <a:bodyPr/>
        <a:lstStyle/>
        <a:p>
          <a:r>
            <a:rPr lang="en-US" sz="1400" b="1" dirty="0" smtClean="0">
              <a:latin typeface="DistrictThin"/>
              <a:cs typeface="DistrictThin"/>
            </a:rPr>
            <a:t>CSS Flexbox</a:t>
          </a:r>
          <a:endParaRPr lang="en-US" sz="1400" b="1" dirty="0">
            <a:latin typeface="DistrictThin"/>
            <a:cs typeface="DistrictThin"/>
          </a:endParaRPr>
        </a:p>
      </dgm:t>
    </dgm:pt>
    <dgm:pt modelId="{9626009B-D3CB-9643-99EC-5832CC9C4F43}" type="parTrans" cxnId="{1CF9E3AE-0FCD-8D49-B1DA-5088E713F0C3}">
      <dgm:prSet/>
      <dgm:spPr/>
      <dgm:t>
        <a:bodyPr/>
        <a:lstStyle/>
        <a:p>
          <a:endParaRPr lang="en-US"/>
        </a:p>
      </dgm:t>
    </dgm:pt>
    <dgm:pt modelId="{33C782B4-DF25-1945-ACBA-8B3384480BAF}" type="sibTrans" cxnId="{1CF9E3AE-0FCD-8D49-B1DA-5088E713F0C3}">
      <dgm:prSet/>
      <dgm:spPr/>
      <dgm:t>
        <a:bodyPr/>
        <a:lstStyle/>
        <a:p>
          <a:endParaRPr lang="en-US"/>
        </a:p>
      </dgm:t>
    </dgm:pt>
    <dgm:pt modelId="{D5BE30AD-3B44-6044-91A3-DACE045E7603}">
      <dgm:prSet phldrT="[Text]" custT="1"/>
      <dgm:spPr/>
      <dgm:t>
        <a:bodyPr/>
        <a:lstStyle/>
        <a:p>
          <a:r>
            <a:rPr lang="en-US" sz="1400" b="1" dirty="0" err="1" smtClean="0">
              <a:latin typeface="DistrictThin"/>
              <a:cs typeface="DistrictThin"/>
            </a:rPr>
            <a:t>WebSockets</a:t>
          </a:r>
          <a:endParaRPr lang="en-US" sz="1400" b="1" dirty="0">
            <a:latin typeface="DistrictThin"/>
            <a:cs typeface="DistrictThin"/>
          </a:endParaRPr>
        </a:p>
      </dgm:t>
    </dgm:pt>
    <dgm:pt modelId="{95A04F0A-2A9B-384D-913C-88293FA2DC66}" type="parTrans" cxnId="{331A0788-B56D-4548-BF78-2293E8EAB503}">
      <dgm:prSet/>
      <dgm:spPr/>
      <dgm:t>
        <a:bodyPr/>
        <a:lstStyle/>
        <a:p>
          <a:endParaRPr lang="en-US"/>
        </a:p>
      </dgm:t>
    </dgm:pt>
    <dgm:pt modelId="{38420F3D-1ECD-624F-926E-15026FF50471}" type="sibTrans" cxnId="{331A0788-B56D-4548-BF78-2293E8EAB503}">
      <dgm:prSet/>
      <dgm:spPr/>
      <dgm:t>
        <a:bodyPr/>
        <a:lstStyle/>
        <a:p>
          <a:endParaRPr lang="en-US"/>
        </a:p>
      </dgm:t>
    </dgm:pt>
    <dgm:pt modelId="{062B64C9-B43E-A444-B750-757C23AE7548}">
      <dgm:prSet phldrT="[Text]" custT="1"/>
      <dgm:spPr/>
      <dgm:t>
        <a:bodyPr lIns="137160" rIns="0"/>
        <a:lstStyle/>
        <a:p>
          <a:r>
            <a:rPr lang="en-US" sz="1400" b="1" spc="-50" baseline="0" dirty="0" smtClean="0">
              <a:latin typeface="DistrictThin"/>
              <a:cs typeface="DistrictThin"/>
            </a:rPr>
            <a:t>Media Queries</a:t>
          </a:r>
          <a:endParaRPr lang="en-US" sz="1400" b="1" spc="-50" baseline="0" dirty="0">
            <a:latin typeface="DistrictThin"/>
            <a:cs typeface="DistrictThin"/>
          </a:endParaRPr>
        </a:p>
      </dgm:t>
    </dgm:pt>
    <dgm:pt modelId="{E2B8A621-BA7B-4D4B-ADFF-BAE3776C48BD}" type="parTrans" cxnId="{17E0001D-08D3-FE4A-A7B7-2F67C41BB53B}">
      <dgm:prSet/>
      <dgm:spPr/>
      <dgm:t>
        <a:bodyPr/>
        <a:lstStyle/>
        <a:p>
          <a:endParaRPr lang="en-US"/>
        </a:p>
      </dgm:t>
    </dgm:pt>
    <dgm:pt modelId="{ED4826ED-65E1-4C45-A1BA-30BC6F17E85A}" type="sibTrans" cxnId="{17E0001D-08D3-FE4A-A7B7-2F67C41BB53B}">
      <dgm:prSet/>
      <dgm:spPr/>
      <dgm:t>
        <a:bodyPr/>
        <a:lstStyle/>
        <a:p>
          <a:endParaRPr lang="en-US"/>
        </a:p>
      </dgm:t>
    </dgm:pt>
    <dgm:pt modelId="{037A9842-7570-2643-97C4-D4CEB02C9C66}">
      <dgm:prSet phldrT="[Text]" custT="1"/>
      <dgm:spPr/>
      <dgm:t>
        <a:bodyPr/>
        <a:lstStyle/>
        <a:p>
          <a:r>
            <a:rPr lang="en-US" sz="1400" b="1" dirty="0" smtClean="0">
              <a:latin typeface="DistrictThin"/>
              <a:cs typeface="DistrictThin"/>
            </a:rPr>
            <a:t>Web Storage</a:t>
          </a:r>
          <a:endParaRPr lang="en-US" sz="1400" b="1" dirty="0">
            <a:latin typeface="DistrictThin"/>
            <a:cs typeface="DistrictThin"/>
          </a:endParaRPr>
        </a:p>
      </dgm:t>
    </dgm:pt>
    <dgm:pt modelId="{BF0D95D1-388B-8A49-A4D4-4B4FF24065EF}" type="parTrans" cxnId="{6D6554F6-4B43-2F45-9C7C-741D0616F631}">
      <dgm:prSet/>
      <dgm:spPr/>
      <dgm:t>
        <a:bodyPr/>
        <a:lstStyle/>
        <a:p>
          <a:endParaRPr lang="en-US"/>
        </a:p>
      </dgm:t>
    </dgm:pt>
    <dgm:pt modelId="{C35F5C2C-E07B-4343-8BE7-A3E9C26B1C0B}" type="sibTrans" cxnId="{6D6554F6-4B43-2F45-9C7C-741D0616F631}">
      <dgm:prSet/>
      <dgm:spPr/>
      <dgm:t>
        <a:bodyPr/>
        <a:lstStyle/>
        <a:p>
          <a:endParaRPr lang="en-US"/>
        </a:p>
      </dgm:t>
    </dgm:pt>
    <dgm:pt modelId="{B17F503F-6922-1F4F-BD0B-CB5A1D7F131F}">
      <dgm:prSet custT="1"/>
      <dgm:spPr/>
      <dgm:t>
        <a:bodyPr/>
        <a:lstStyle/>
        <a:p>
          <a:r>
            <a:rPr lang="en-US" sz="1400" dirty="0" smtClean="0"/>
            <a:t>Media Capture</a:t>
          </a:r>
          <a:endParaRPr lang="en-US" sz="1400" dirty="0"/>
        </a:p>
      </dgm:t>
    </dgm:pt>
    <dgm:pt modelId="{90788A36-A257-DB45-B431-1FB2A26B4541}" type="parTrans" cxnId="{E22C590D-26CC-CA47-A285-E0ED67C3A75A}">
      <dgm:prSet/>
      <dgm:spPr/>
      <dgm:t>
        <a:bodyPr/>
        <a:lstStyle/>
        <a:p>
          <a:endParaRPr lang="en-US"/>
        </a:p>
      </dgm:t>
    </dgm:pt>
    <dgm:pt modelId="{B552968C-9C81-A742-835B-366742EF6892}" type="sibTrans" cxnId="{E22C590D-26CC-CA47-A285-E0ED67C3A75A}">
      <dgm:prSet/>
      <dgm:spPr/>
      <dgm:t>
        <a:bodyPr/>
        <a:lstStyle/>
        <a:p>
          <a:endParaRPr lang="en-US"/>
        </a:p>
      </dgm:t>
    </dgm:pt>
    <dgm:pt modelId="{54816822-79BC-A54A-811E-A43C2610283C}">
      <dgm:prSet phldrT="[Text]" custT="1"/>
      <dgm:spPr/>
      <dgm:t>
        <a:bodyPr lIns="137160" rIns="0"/>
        <a:lstStyle/>
        <a:p>
          <a:pPr algn="l"/>
          <a:r>
            <a:rPr lang="en-US" sz="1400" b="1" spc="-50" baseline="0" dirty="0" smtClean="0">
              <a:latin typeface="DistrictThin"/>
              <a:cs typeface="DistrictThin"/>
            </a:rPr>
            <a:t>Proposed Recommendation</a:t>
          </a:r>
          <a:endParaRPr lang="en-US" sz="1400" b="1" spc="-50" baseline="0" dirty="0">
            <a:latin typeface="DistrictThin"/>
            <a:cs typeface="DistrictThin"/>
          </a:endParaRPr>
        </a:p>
      </dgm:t>
    </dgm:pt>
    <dgm:pt modelId="{56FE374F-8780-554B-A57D-6957B5E52350}" type="parTrans" cxnId="{3FDA7CCE-66D7-2446-A024-C5A109608DAC}">
      <dgm:prSet/>
      <dgm:spPr/>
      <dgm:t>
        <a:bodyPr/>
        <a:lstStyle/>
        <a:p>
          <a:endParaRPr lang="en-US"/>
        </a:p>
      </dgm:t>
    </dgm:pt>
    <dgm:pt modelId="{F4B94B1E-FABF-9548-A040-68C301984F16}" type="sibTrans" cxnId="{3FDA7CCE-66D7-2446-A024-C5A109608DAC}">
      <dgm:prSet/>
      <dgm:spPr/>
      <dgm:t>
        <a:bodyPr/>
        <a:lstStyle/>
        <a:p>
          <a:endParaRPr lang="en-US"/>
        </a:p>
      </dgm:t>
    </dgm:pt>
    <dgm:pt modelId="{C99FFCBA-AD04-3747-9C0A-27AEB5ABA129}">
      <dgm:prSet phldrT="[Text]" custT="1"/>
      <dgm:spPr/>
      <dgm:t>
        <a:bodyPr lIns="137160" rIns="0"/>
        <a:lstStyle/>
        <a:p>
          <a:pPr algn="l"/>
          <a:r>
            <a:rPr lang="en-US" sz="1400" b="1" spc="-50" baseline="0" dirty="0" smtClean="0">
              <a:latin typeface="DistrictThin"/>
              <a:cs typeface="DistrictThin"/>
            </a:rPr>
            <a:t>Geolocation</a:t>
          </a:r>
          <a:endParaRPr lang="en-US" sz="1400" b="1" spc="-50" baseline="0" dirty="0">
            <a:latin typeface="DistrictThin"/>
            <a:cs typeface="DistrictThin"/>
          </a:endParaRPr>
        </a:p>
      </dgm:t>
    </dgm:pt>
    <dgm:pt modelId="{3AEA616E-9D28-7C43-806E-6E70B114360E}" type="parTrans" cxnId="{8195B8DA-E35E-514E-AA19-1DBC011C6280}">
      <dgm:prSet/>
      <dgm:spPr/>
      <dgm:t>
        <a:bodyPr/>
        <a:lstStyle/>
        <a:p>
          <a:endParaRPr lang="en-US"/>
        </a:p>
      </dgm:t>
    </dgm:pt>
    <dgm:pt modelId="{B166D748-E796-BD41-A7FC-79202A3611D7}" type="sibTrans" cxnId="{8195B8DA-E35E-514E-AA19-1DBC011C6280}">
      <dgm:prSet/>
      <dgm:spPr/>
      <dgm:t>
        <a:bodyPr/>
        <a:lstStyle/>
        <a:p>
          <a:endParaRPr lang="en-US"/>
        </a:p>
      </dgm:t>
    </dgm:pt>
    <dgm:pt modelId="{5D22E315-0F2A-A942-BEFC-91A1E7DC5D7E}">
      <dgm:prSet phldrT="[Text]" custT="1"/>
      <dgm:spPr/>
      <dgm:t>
        <a:bodyPr lIns="137160" rIns="0"/>
        <a:lstStyle/>
        <a:p>
          <a:pPr algn="l"/>
          <a:r>
            <a:rPr lang="en-US" sz="1400" b="1" spc="-50" baseline="0" dirty="0" smtClean="0">
              <a:latin typeface="DistrictThin"/>
              <a:cs typeface="DistrictThin"/>
            </a:rPr>
            <a:t>Widget API</a:t>
          </a:r>
          <a:endParaRPr lang="en-US" sz="1400" b="1" spc="-50" baseline="0" dirty="0">
            <a:latin typeface="DistrictThin"/>
            <a:cs typeface="DistrictThin"/>
          </a:endParaRPr>
        </a:p>
      </dgm:t>
    </dgm:pt>
    <dgm:pt modelId="{B9BEE729-0AEB-EB47-A16D-93A7BD556402}" type="parTrans" cxnId="{FB67D76A-5EB7-2742-BC20-FB76B1B22135}">
      <dgm:prSet/>
      <dgm:spPr/>
      <dgm:t>
        <a:bodyPr/>
        <a:lstStyle/>
        <a:p>
          <a:endParaRPr lang="en-US"/>
        </a:p>
      </dgm:t>
    </dgm:pt>
    <dgm:pt modelId="{BF51F61A-B53C-D742-A423-BBAA49C9DC98}" type="sibTrans" cxnId="{FB67D76A-5EB7-2742-BC20-FB76B1B22135}">
      <dgm:prSet/>
      <dgm:spPr/>
      <dgm:t>
        <a:bodyPr/>
        <a:lstStyle/>
        <a:p>
          <a:endParaRPr lang="en-US"/>
        </a:p>
      </dgm:t>
    </dgm:pt>
    <dgm:pt modelId="{BF59B01A-5D78-D14C-A5BF-B165B122437B}">
      <dgm:prSet phldrT="[Text]" custT="1"/>
      <dgm:spPr/>
      <dgm:t>
        <a:bodyPr/>
        <a:lstStyle/>
        <a:p>
          <a:r>
            <a:rPr lang="en-US" sz="1400" b="1" dirty="0" smtClean="0">
              <a:latin typeface="DistrictThin"/>
              <a:cs typeface="DistrictThin"/>
            </a:rPr>
            <a:t>Battery Status</a:t>
          </a:r>
          <a:endParaRPr lang="en-US" sz="1400" b="1" dirty="0">
            <a:latin typeface="DistrictThin"/>
            <a:cs typeface="DistrictThin"/>
          </a:endParaRPr>
        </a:p>
      </dgm:t>
    </dgm:pt>
    <dgm:pt modelId="{17096A0F-B544-314C-9E3E-CDDF9CBF393A}" type="parTrans" cxnId="{F0D840E6-EF40-DE4A-81B7-E2CD174C48A3}">
      <dgm:prSet/>
      <dgm:spPr/>
      <dgm:t>
        <a:bodyPr/>
        <a:lstStyle/>
        <a:p>
          <a:endParaRPr lang="en-US"/>
        </a:p>
      </dgm:t>
    </dgm:pt>
    <dgm:pt modelId="{1746F09A-2EA9-B740-B310-AF9A2B930C41}" type="sibTrans" cxnId="{F0D840E6-EF40-DE4A-81B7-E2CD174C48A3}">
      <dgm:prSet/>
      <dgm:spPr/>
      <dgm:t>
        <a:bodyPr/>
        <a:lstStyle/>
        <a:p>
          <a:endParaRPr lang="en-US"/>
        </a:p>
      </dgm:t>
    </dgm:pt>
    <dgm:pt modelId="{F8B87D19-FF82-DD45-9265-2BF116B0B6A2}">
      <dgm:prSet phldrT="[Text]" custT="1"/>
      <dgm:spPr/>
      <dgm:t>
        <a:bodyPr/>
        <a:lstStyle/>
        <a:p>
          <a:r>
            <a:rPr lang="en-US" sz="1400" b="1" dirty="0" smtClean="0">
              <a:latin typeface="DistrictThin"/>
              <a:cs typeface="DistrictThin"/>
            </a:rPr>
            <a:t>DOM Level 3 Events</a:t>
          </a:r>
          <a:endParaRPr lang="en-US" sz="1400" b="1" dirty="0">
            <a:latin typeface="DistrictThin"/>
            <a:cs typeface="DistrictThin"/>
          </a:endParaRPr>
        </a:p>
      </dgm:t>
    </dgm:pt>
    <dgm:pt modelId="{EF36C74D-64D6-D242-A63D-A753C3B9F8FC}" type="parTrans" cxnId="{545357B1-EE59-084A-B401-E5EFE67188B5}">
      <dgm:prSet/>
      <dgm:spPr/>
      <dgm:t>
        <a:bodyPr/>
        <a:lstStyle/>
        <a:p>
          <a:endParaRPr lang="en-US"/>
        </a:p>
      </dgm:t>
    </dgm:pt>
    <dgm:pt modelId="{9F881939-5369-BE44-8ECF-A9D3D3726E89}" type="sibTrans" cxnId="{545357B1-EE59-084A-B401-E5EFE67188B5}">
      <dgm:prSet/>
      <dgm:spPr/>
      <dgm:t>
        <a:bodyPr/>
        <a:lstStyle/>
        <a:p>
          <a:endParaRPr lang="en-US"/>
        </a:p>
      </dgm:t>
    </dgm:pt>
    <dgm:pt modelId="{439B671D-DC3B-7140-8264-FDF2A3F3A3C3}">
      <dgm:prSet phldrT="[Text]" custT="1"/>
      <dgm:spPr/>
      <dgm:t>
        <a:bodyPr/>
        <a:lstStyle/>
        <a:p>
          <a:r>
            <a:rPr lang="en-US" sz="1400" b="1" dirty="0" smtClean="0">
              <a:latin typeface="DistrictThin"/>
              <a:cs typeface="DistrictThin"/>
            </a:rPr>
            <a:t>Indexed DB</a:t>
          </a:r>
          <a:endParaRPr lang="en-US" sz="1400" b="1" dirty="0">
            <a:latin typeface="DistrictThin"/>
            <a:cs typeface="DistrictThin"/>
          </a:endParaRPr>
        </a:p>
      </dgm:t>
    </dgm:pt>
    <dgm:pt modelId="{A9EEBF85-A886-084C-9457-F2370DB8A9B2}" type="parTrans" cxnId="{130F39C5-C8B8-D94B-B671-3CE762BC654C}">
      <dgm:prSet/>
      <dgm:spPr/>
      <dgm:t>
        <a:bodyPr/>
        <a:lstStyle/>
        <a:p>
          <a:endParaRPr lang="en-US"/>
        </a:p>
      </dgm:t>
    </dgm:pt>
    <dgm:pt modelId="{8601153E-4152-A047-B7EE-EE5F9CBC4619}" type="sibTrans" cxnId="{130F39C5-C8B8-D94B-B671-3CE762BC654C}">
      <dgm:prSet/>
      <dgm:spPr/>
      <dgm:t>
        <a:bodyPr/>
        <a:lstStyle/>
        <a:p>
          <a:endParaRPr lang="en-US"/>
        </a:p>
      </dgm:t>
    </dgm:pt>
    <dgm:pt modelId="{8A163A84-03A9-CA4C-BB23-B29E68936486}">
      <dgm:prSet phldrT="[Text]" custT="1"/>
      <dgm:spPr/>
      <dgm:t>
        <a:bodyPr/>
        <a:lstStyle/>
        <a:p>
          <a:r>
            <a:rPr lang="en-US" sz="1400" b="1" dirty="0" smtClean="0">
              <a:latin typeface="DistrictThin"/>
              <a:cs typeface="DistrictThin"/>
            </a:rPr>
            <a:t>CORS</a:t>
          </a:r>
          <a:endParaRPr lang="en-US" sz="1400" b="1" dirty="0">
            <a:latin typeface="DistrictThin"/>
            <a:cs typeface="DistrictThin"/>
          </a:endParaRPr>
        </a:p>
      </dgm:t>
    </dgm:pt>
    <dgm:pt modelId="{FBA356F7-8F34-D64F-A63E-52D51732EC5F}" type="parTrans" cxnId="{79E47117-3CE4-9649-9292-EFC482DCB69B}">
      <dgm:prSet/>
      <dgm:spPr/>
      <dgm:t>
        <a:bodyPr/>
        <a:lstStyle/>
        <a:p>
          <a:endParaRPr lang="en-US"/>
        </a:p>
      </dgm:t>
    </dgm:pt>
    <dgm:pt modelId="{3ACF563E-0772-9342-A588-F0063152807B}" type="sibTrans" cxnId="{79E47117-3CE4-9649-9292-EFC482DCB69B}">
      <dgm:prSet/>
      <dgm:spPr/>
      <dgm:t>
        <a:bodyPr/>
        <a:lstStyle/>
        <a:p>
          <a:endParaRPr lang="en-US"/>
        </a:p>
      </dgm:t>
    </dgm:pt>
    <dgm:pt modelId="{8301FD61-6A81-C144-9202-13E1C89CF95F}">
      <dgm:prSet custT="1"/>
      <dgm:spPr/>
      <dgm:t>
        <a:bodyPr/>
        <a:lstStyle/>
        <a:p>
          <a:r>
            <a:rPr lang="en-US" sz="1400" dirty="0" smtClean="0"/>
            <a:t>Animations</a:t>
          </a:r>
          <a:endParaRPr lang="en-US" sz="1400" dirty="0"/>
        </a:p>
      </dgm:t>
    </dgm:pt>
    <dgm:pt modelId="{D38D6494-EA77-E145-B4DA-A4655E72E546}" type="parTrans" cxnId="{1AECEF3B-A3F8-D74F-BDDC-739490F68B12}">
      <dgm:prSet/>
      <dgm:spPr/>
      <dgm:t>
        <a:bodyPr/>
        <a:lstStyle/>
        <a:p>
          <a:endParaRPr lang="en-US"/>
        </a:p>
      </dgm:t>
    </dgm:pt>
    <dgm:pt modelId="{72BC4771-0B1E-904E-8803-D8D86908DEFE}" type="sibTrans" cxnId="{1AECEF3B-A3F8-D74F-BDDC-739490F68B12}">
      <dgm:prSet/>
      <dgm:spPr/>
      <dgm:t>
        <a:bodyPr/>
        <a:lstStyle/>
        <a:p>
          <a:endParaRPr lang="en-US"/>
        </a:p>
      </dgm:t>
    </dgm:pt>
    <dgm:pt modelId="{E80AFBB3-5459-7B42-A2D9-A8593E2019DD}">
      <dgm:prSet custT="1"/>
      <dgm:spPr/>
      <dgm:t>
        <a:bodyPr/>
        <a:lstStyle/>
        <a:p>
          <a:r>
            <a:rPr lang="en-US" sz="1400" dirty="0" smtClean="0"/>
            <a:t>File API</a:t>
          </a:r>
          <a:endParaRPr lang="en-US" sz="1400" dirty="0"/>
        </a:p>
      </dgm:t>
    </dgm:pt>
    <dgm:pt modelId="{7EB1D00C-7BD0-B84F-973B-958333199C91}" type="parTrans" cxnId="{4EAF1637-B520-4347-AC8F-08EDC2330506}">
      <dgm:prSet/>
      <dgm:spPr/>
      <dgm:t>
        <a:bodyPr/>
        <a:lstStyle/>
        <a:p>
          <a:endParaRPr lang="en-US"/>
        </a:p>
      </dgm:t>
    </dgm:pt>
    <dgm:pt modelId="{B38AE3FF-8613-DC42-9DF3-5D4252F0E02E}" type="sibTrans" cxnId="{4EAF1637-B520-4347-AC8F-08EDC2330506}">
      <dgm:prSet/>
      <dgm:spPr/>
      <dgm:t>
        <a:bodyPr/>
        <a:lstStyle/>
        <a:p>
          <a:endParaRPr lang="en-US"/>
        </a:p>
      </dgm:t>
    </dgm:pt>
    <dgm:pt modelId="{3A46FE75-6ED0-BC40-AACC-C9A56BFEDA7E}" type="pres">
      <dgm:prSet presAssocID="{B95440C0-DD5D-4C8D-B482-823171746BC1}" presName="Name0" presStyleCnt="0">
        <dgm:presLayoutVars>
          <dgm:dir/>
          <dgm:animLvl val="lvl"/>
          <dgm:resizeHandles val="exact"/>
        </dgm:presLayoutVars>
      </dgm:prSet>
      <dgm:spPr/>
    </dgm:pt>
    <dgm:pt modelId="{9D263EAE-3F4C-EF41-9442-B3AAE618118F}" type="pres">
      <dgm:prSet presAssocID="{B95440C0-DD5D-4C8D-B482-823171746BC1}" presName="tSp" presStyleCnt="0"/>
      <dgm:spPr/>
    </dgm:pt>
    <dgm:pt modelId="{5A58DA61-2FBD-F44F-93D0-58827EC06077}" type="pres">
      <dgm:prSet presAssocID="{B95440C0-DD5D-4C8D-B482-823171746BC1}" presName="bSp" presStyleCnt="0"/>
      <dgm:spPr/>
    </dgm:pt>
    <dgm:pt modelId="{D2D9E5C0-80FD-254F-B13F-C42D5AC48EF7}" type="pres">
      <dgm:prSet presAssocID="{B95440C0-DD5D-4C8D-B482-823171746BC1}" presName="process" presStyleCnt="0"/>
      <dgm:spPr/>
    </dgm:pt>
    <dgm:pt modelId="{62F869B5-0431-AE44-9BFE-0635E6C5A5D1}" type="pres">
      <dgm:prSet presAssocID="{724E659A-855D-4AA7-9EF5-02A3C8134B08}" presName="composite1" presStyleCnt="0"/>
      <dgm:spPr/>
    </dgm:pt>
    <dgm:pt modelId="{FA4B2DAB-0DA8-7142-BCCA-EEBE0FD26E87}" type="pres">
      <dgm:prSet presAssocID="{724E659A-855D-4AA7-9EF5-02A3C8134B08}" presName="dummyNode1" presStyleLbl="node1" presStyleIdx="0" presStyleCnt="5"/>
      <dgm:spPr/>
    </dgm:pt>
    <dgm:pt modelId="{A88C5A37-B476-7843-818F-8B28952D85A0}" type="pres">
      <dgm:prSet presAssocID="{724E659A-855D-4AA7-9EF5-02A3C8134B08}" presName="childNode1" presStyleLbl="bgAcc1" presStyleIdx="0" presStyleCnt="5">
        <dgm:presLayoutVars>
          <dgm:bulletEnabled val="1"/>
        </dgm:presLayoutVars>
      </dgm:prSet>
      <dgm:spPr/>
      <dgm:t>
        <a:bodyPr/>
        <a:lstStyle/>
        <a:p>
          <a:endParaRPr lang="en-US"/>
        </a:p>
      </dgm:t>
    </dgm:pt>
    <dgm:pt modelId="{12F57ACF-F716-A443-9212-FBBBAA807FDD}" type="pres">
      <dgm:prSet presAssocID="{724E659A-855D-4AA7-9EF5-02A3C8134B08}" presName="childNode1tx" presStyleLbl="bgAcc1" presStyleIdx="0" presStyleCnt="5">
        <dgm:presLayoutVars>
          <dgm:bulletEnabled val="1"/>
        </dgm:presLayoutVars>
      </dgm:prSet>
      <dgm:spPr/>
      <dgm:t>
        <a:bodyPr/>
        <a:lstStyle/>
        <a:p>
          <a:endParaRPr lang="en-US"/>
        </a:p>
      </dgm:t>
    </dgm:pt>
    <dgm:pt modelId="{CCEFC1AF-1354-2B44-8A4D-81A5FB3653DC}" type="pres">
      <dgm:prSet presAssocID="{724E659A-855D-4AA7-9EF5-02A3C8134B08}" presName="parentNode1" presStyleLbl="node1" presStyleIdx="0" presStyleCnt="5">
        <dgm:presLayoutVars>
          <dgm:chMax val="1"/>
          <dgm:bulletEnabled val="1"/>
        </dgm:presLayoutVars>
      </dgm:prSet>
      <dgm:spPr/>
      <dgm:t>
        <a:bodyPr/>
        <a:lstStyle/>
        <a:p>
          <a:endParaRPr lang="en-US"/>
        </a:p>
      </dgm:t>
    </dgm:pt>
    <dgm:pt modelId="{A4435622-6120-3442-BF98-F870C7998F84}" type="pres">
      <dgm:prSet presAssocID="{724E659A-855D-4AA7-9EF5-02A3C8134B08}" presName="connSite1" presStyleCnt="0"/>
      <dgm:spPr/>
    </dgm:pt>
    <dgm:pt modelId="{06D4A1BA-0428-5341-B59F-089C5FCA70D4}" type="pres">
      <dgm:prSet presAssocID="{44D5F99F-1ADC-4549-9F28-7EF2664A4BB5}" presName="Name9" presStyleLbl="sibTrans2D1" presStyleIdx="0" presStyleCnt="4"/>
      <dgm:spPr/>
      <dgm:t>
        <a:bodyPr/>
        <a:lstStyle/>
        <a:p>
          <a:endParaRPr lang="en-US"/>
        </a:p>
      </dgm:t>
    </dgm:pt>
    <dgm:pt modelId="{14B1FDFE-76C7-9A46-A260-3028A33DFB11}" type="pres">
      <dgm:prSet presAssocID="{932F1276-0A3F-4C4B-9625-6ABE3F2765D8}" presName="composite2" presStyleCnt="0"/>
      <dgm:spPr/>
    </dgm:pt>
    <dgm:pt modelId="{F82E4440-E300-4F4D-98BA-5C7B7D6C65FD}" type="pres">
      <dgm:prSet presAssocID="{932F1276-0A3F-4C4B-9625-6ABE3F2765D8}" presName="dummyNode2" presStyleLbl="node1" presStyleIdx="0" presStyleCnt="5"/>
      <dgm:spPr/>
    </dgm:pt>
    <dgm:pt modelId="{873EE220-8B61-FF40-8F37-0AB4CA92CD7C}" type="pres">
      <dgm:prSet presAssocID="{932F1276-0A3F-4C4B-9625-6ABE3F2765D8}" presName="childNode2" presStyleLbl="bgAcc1" presStyleIdx="1" presStyleCnt="5">
        <dgm:presLayoutVars>
          <dgm:bulletEnabled val="1"/>
        </dgm:presLayoutVars>
      </dgm:prSet>
      <dgm:spPr/>
      <dgm:t>
        <a:bodyPr/>
        <a:lstStyle/>
        <a:p>
          <a:endParaRPr lang="en-US"/>
        </a:p>
      </dgm:t>
    </dgm:pt>
    <dgm:pt modelId="{ABA576A9-2FB9-4B43-8F16-F5A81FCFAABC}" type="pres">
      <dgm:prSet presAssocID="{932F1276-0A3F-4C4B-9625-6ABE3F2765D8}" presName="childNode2tx" presStyleLbl="bgAcc1" presStyleIdx="1" presStyleCnt="5">
        <dgm:presLayoutVars>
          <dgm:bulletEnabled val="1"/>
        </dgm:presLayoutVars>
      </dgm:prSet>
      <dgm:spPr/>
      <dgm:t>
        <a:bodyPr/>
        <a:lstStyle/>
        <a:p>
          <a:endParaRPr lang="en-US"/>
        </a:p>
      </dgm:t>
    </dgm:pt>
    <dgm:pt modelId="{1B5AEE2D-AED6-B744-A251-CE06E63D06A1}" type="pres">
      <dgm:prSet presAssocID="{932F1276-0A3F-4C4B-9625-6ABE3F2765D8}" presName="parentNode2" presStyleLbl="node1" presStyleIdx="1" presStyleCnt="5">
        <dgm:presLayoutVars>
          <dgm:chMax val="0"/>
          <dgm:bulletEnabled val="1"/>
        </dgm:presLayoutVars>
      </dgm:prSet>
      <dgm:spPr/>
      <dgm:t>
        <a:bodyPr/>
        <a:lstStyle/>
        <a:p>
          <a:endParaRPr lang="en-US"/>
        </a:p>
      </dgm:t>
    </dgm:pt>
    <dgm:pt modelId="{9524F2E3-74C0-014C-AA54-23B081C76304}" type="pres">
      <dgm:prSet presAssocID="{932F1276-0A3F-4C4B-9625-6ABE3F2765D8}" presName="connSite2" presStyleCnt="0"/>
      <dgm:spPr/>
    </dgm:pt>
    <dgm:pt modelId="{564695EA-2C7F-9E44-9A51-0E739ECC4A21}" type="pres">
      <dgm:prSet presAssocID="{1CC1B41F-04D5-4016-A5FD-1486E4B85AAA}" presName="Name18" presStyleLbl="sibTrans2D1" presStyleIdx="1" presStyleCnt="4"/>
      <dgm:spPr/>
      <dgm:t>
        <a:bodyPr/>
        <a:lstStyle/>
        <a:p>
          <a:endParaRPr lang="en-US"/>
        </a:p>
      </dgm:t>
    </dgm:pt>
    <dgm:pt modelId="{3BCC8727-C3CA-724F-9CC4-27B6473EDB23}" type="pres">
      <dgm:prSet presAssocID="{65AA4F08-FBB1-40C0-B61A-4612643787A4}" presName="composite1" presStyleCnt="0"/>
      <dgm:spPr/>
    </dgm:pt>
    <dgm:pt modelId="{C22289AA-753E-DA41-ABA2-5EB839E8EC03}" type="pres">
      <dgm:prSet presAssocID="{65AA4F08-FBB1-40C0-B61A-4612643787A4}" presName="dummyNode1" presStyleLbl="node1" presStyleIdx="1" presStyleCnt="5"/>
      <dgm:spPr/>
    </dgm:pt>
    <dgm:pt modelId="{365B1586-2BD6-0D42-B765-43577512FCCC}" type="pres">
      <dgm:prSet presAssocID="{65AA4F08-FBB1-40C0-B61A-4612643787A4}" presName="childNode1" presStyleLbl="bgAcc1" presStyleIdx="2" presStyleCnt="5">
        <dgm:presLayoutVars>
          <dgm:bulletEnabled val="1"/>
        </dgm:presLayoutVars>
      </dgm:prSet>
      <dgm:spPr/>
      <dgm:t>
        <a:bodyPr/>
        <a:lstStyle/>
        <a:p>
          <a:endParaRPr lang="en-US"/>
        </a:p>
      </dgm:t>
    </dgm:pt>
    <dgm:pt modelId="{3243512B-77AC-F142-B642-6638DF5341B9}" type="pres">
      <dgm:prSet presAssocID="{65AA4F08-FBB1-40C0-B61A-4612643787A4}" presName="childNode1tx" presStyleLbl="bgAcc1" presStyleIdx="2" presStyleCnt="5">
        <dgm:presLayoutVars>
          <dgm:bulletEnabled val="1"/>
        </dgm:presLayoutVars>
      </dgm:prSet>
      <dgm:spPr/>
      <dgm:t>
        <a:bodyPr/>
        <a:lstStyle/>
        <a:p>
          <a:endParaRPr lang="en-US"/>
        </a:p>
      </dgm:t>
    </dgm:pt>
    <dgm:pt modelId="{EA9A24D6-383E-954D-9CA8-942DCFB9E15C}" type="pres">
      <dgm:prSet presAssocID="{65AA4F08-FBB1-40C0-B61A-4612643787A4}" presName="parentNode1" presStyleLbl="node1" presStyleIdx="2" presStyleCnt="5">
        <dgm:presLayoutVars>
          <dgm:chMax val="1"/>
          <dgm:bulletEnabled val="1"/>
        </dgm:presLayoutVars>
      </dgm:prSet>
      <dgm:spPr/>
      <dgm:t>
        <a:bodyPr/>
        <a:lstStyle/>
        <a:p>
          <a:endParaRPr lang="en-US"/>
        </a:p>
      </dgm:t>
    </dgm:pt>
    <dgm:pt modelId="{220086CE-CD4F-DE48-8479-E3E309A868F6}" type="pres">
      <dgm:prSet presAssocID="{65AA4F08-FBB1-40C0-B61A-4612643787A4}" presName="connSite1" presStyleCnt="0"/>
      <dgm:spPr/>
    </dgm:pt>
    <dgm:pt modelId="{D917FFFA-B0F4-574C-A66D-15CF27D671CA}" type="pres">
      <dgm:prSet presAssocID="{F85B18B0-4ADD-4D41-ACAD-EEFF6911081E}" presName="Name9" presStyleLbl="sibTrans2D1" presStyleIdx="2" presStyleCnt="4"/>
      <dgm:spPr/>
      <dgm:t>
        <a:bodyPr/>
        <a:lstStyle/>
        <a:p>
          <a:endParaRPr lang="en-US"/>
        </a:p>
      </dgm:t>
    </dgm:pt>
    <dgm:pt modelId="{B318F0CA-8BFF-5A41-A156-26BFD35775C1}" type="pres">
      <dgm:prSet presAssocID="{54816822-79BC-A54A-811E-A43C2610283C}" presName="composite2" presStyleCnt="0"/>
      <dgm:spPr/>
    </dgm:pt>
    <dgm:pt modelId="{5CF5957A-609F-B74C-AE22-251E2CC5A174}" type="pres">
      <dgm:prSet presAssocID="{54816822-79BC-A54A-811E-A43C2610283C}" presName="dummyNode2" presStyleLbl="node1" presStyleIdx="2" presStyleCnt="5"/>
      <dgm:spPr/>
    </dgm:pt>
    <dgm:pt modelId="{004F585F-E732-4741-93C7-14AAEF06FF56}" type="pres">
      <dgm:prSet presAssocID="{54816822-79BC-A54A-811E-A43C2610283C}" presName="childNode2" presStyleLbl="bgAcc1" presStyleIdx="3" presStyleCnt="5">
        <dgm:presLayoutVars>
          <dgm:bulletEnabled val="1"/>
        </dgm:presLayoutVars>
      </dgm:prSet>
      <dgm:spPr/>
      <dgm:t>
        <a:bodyPr/>
        <a:lstStyle/>
        <a:p>
          <a:endParaRPr lang="en-US"/>
        </a:p>
      </dgm:t>
    </dgm:pt>
    <dgm:pt modelId="{C7E8312F-CEDC-3F47-AD4E-76CE9BAE7D76}" type="pres">
      <dgm:prSet presAssocID="{54816822-79BC-A54A-811E-A43C2610283C}" presName="childNode2tx" presStyleLbl="bgAcc1" presStyleIdx="3" presStyleCnt="5">
        <dgm:presLayoutVars>
          <dgm:bulletEnabled val="1"/>
        </dgm:presLayoutVars>
      </dgm:prSet>
      <dgm:spPr/>
      <dgm:t>
        <a:bodyPr/>
        <a:lstStyle/>
        <a:p>
          <a:endParaRPr lang="en-US"/>
        </a:p>
      </dgm:t>
    </dgm:pt>
    <dgm:pt modelId="{3A45E538-4BE7-F94B-B737-34C716646298}" type="pres">
      <dgm:prSet presAssocID="{54816822-79BC-A54A-811E-A43C2610283C}" presName="parentNode2" presStyleLbl="node1" presStyleIdx="3" presStyleCnt="5">
        <dgm:presLayoutVars>
          <dgm:chMax val="0"/>
          <dgm:bulletEnabled val="1"/>
        </dgm:presLayoutVars>
      </dgm:prSet>
      <dgm:spPr/>
      <dgm:t>
        <a:bodyPr/>
        <a:lstStyle/>
        <a:p>
          <a:endParaRPr lang="en-US"/>
        </a:p>
      </dgm:t>
    </dgm:pt>
    <dgm:pt modelId="{E3B04806-1ABA-D54E-B8B3-7C3037D8206A}" type="pres">
      <dgm:prSet presAssocID="{54816822-79BC-A54A-811E-A43C2610283C}" presName="connSite2" presStyleCnt="0"/>
      <dgm:spPr/>
    </dgm:pt>
    <dgm:pt modelId="{9687DBC8-3EDD-134B-9F07-4926C88DBB36}" type="pres">
      <dgm:prSet presAssocID="{F4B94B1E-FABF-9548-A040-68C301984F16}" presName="Name18" presStyleLbl="sibTrans2D1" presStyleIdx="3" presStyleCnt="4"/>
      <dgm:spPr/>
    </dgm:pt>
    <dgm:pt modelId="{E8324A12-2BCD-C74F-9943-9EE7EBFAAD10}" type="pres">
      <dgm:prSet presAssocID="{873045C3-8416-4438-9BB5-EF6AB0C30690}" presName="composite1" presStyleCnt="0"/>
      <dgm:spPr/>
    </dgm:pt>
    <dgm:pt modelId="{BB1BE4A4-2695-444A-833B-4682B25C0239}" type="pres">
      <dgm:prSet presAssocID="{873045C3-8416-4438-9BB5-EF6AB0C30690}" presName="dummyNode1" presStyleLbl="node1" presStyleIdx="3" presStyleCnt="5"/>
      <dgm:spPr/>
    </dgm:pt>
    <dgm:pt modelId="{C395D039-9517-1747-852B-DED6184F033D}" type="pres">
      <dgm:prSet presAssocID="{873045C3-8416-4438-9BB5-EF6AB0C30690}" presName="childNode1" presStyleLbl="bgAcc1" presStyleIdx="4" presStyleCnt="5">
        <dgm:presLayoutVars>
          <dgm:bulletEnabled val="1"/>
        </dgm:presLayoutVars>
      </dgm:prSet>
      <dgm:spPr/>
      <dgm:t>
        <a:bodyPr/>
        <a:lstStyle/>
        <a:p>
          <a:endParaRPr lang="en-US"/>
        </a:p>
      </dgm:t>
    </dgm:pt>
    <dgm:pt modelId="{206BDD51-A94F-0D4C-9325-0D56F1DD4E3B}" type="pres">
      <dgm:prSet presAssocID="{873045C3-8416-4438-9BB5-EF6AB0C30690}" presName="childNode1tx" presStyleLbl="bgAcc1" presStyleIdx="4" presStyleCnt="5">
        <dgm:presLayoutVars>
          <dgm:bulletEnabled val="1"/>
        </dgm:presLayoutVars>
      </dgm:prSet>
      <dgm:spPr/>
      <dgm:t>
        <a:bodyPr/>
        <a:lstStyle/>
        <a:p>
          <a:endParaRPr lang="en-US"/>
        </a:p>
      </dgm:t>
    </dgm:pt>
    <dgm:pt modelId="{E1A0C8DC-269D-0B4A-9F1A-8809744118EB}" type="pres">
      <dgm:prSet presAssocID="{873045C3-8416-4438-9BB5-EF6AB0C30690}" presName="parentNode1" presStyleLbl="node1" presStyleIdx="4" presStyleCnt="5">
        <dgm:presLayoutVars>
          <dgm:chMax val="1"/>
          <dgm:bulletEnabled val="1"/>
        </dgm:presLayoutVars>
      </dgm:prSet>
      <dgm:spPr/>
      <dgm:t>
        <a:bodyPr/>
        <a:lstStyle/>
        <a:p>
          <a:endParaRPr lang="en-US"/>
        </a:p>
      </dgm:t>
    </dgm:pt>
    <dgm:pt modelId="{3AFA5CA8-B021-AB4C-94C4-B8AD15692B32}" type="pres">
      <dgm:prSet presAssocID="{873045C3-8416-4438-9BB5-EF6AB0C30690}" presName="connSite1" presStyleCnt="0"/>
      <dgm:spPr/>
    </dgm:pt>
  </dgm:ptLst>
  <dgm:cxnLst>
    <dgm:cxn modelId="{BCBF20E2-8062-4B43-9565-5F42A57B0263}" type="presOf" srcId="{E80AFBB3-5459-7B42-A2D9-A8593E2019DD}" destId="{12F57ACF-F716-A443-9212-FBBBAA807FDD}" srcOrd="1" destOrd="2" presId="urn:microsoft.com/office/officeart/2005/8/layout/hProcess4"/>
    <dgm:cxn modelId="{E22C590D-26CC-CA47-A285-E0ED67C3A75A}" srcId="{724E659A-855D-4AA7-9EF5-02A3C8134B08}" destId="{B17F503F-6922-1F4F-BD0B-CB5A1D7F131F}" srcOrd="0" destOrd="0" parTransId="{90788A36-A257-DB45-B431-1FB2A26B4541}" sibTransId="{B552968C-9C81-A742-835B-366742EF6892}"/>
    <dgm:cxn modelId="{AF93B712-0975-C643-8DDA-7E850848EF96}" type="presOf" srcId="{8A163A84-03A9-CA4C-BB23-B29E68936486}" destId="{ABA576A9-2FB9-4B43-8F16-F5A81FCFAABC}" srcOrd="1" destOrd="2" presId="urn:microsoft.com/office/officeart/2005/8/layout/hProcess4"/>
    <dgm:cxn modelId="{7C146241-EA32-E745-961E-71B48BA55AB4}" type="presOf" srcId="{724E659A-855D-4AA7-9EF5-02A3C8134B08}" destId="{CCEFC1AF-1354-2B44-8A4D-81A5FB3653DC}" srcOrd="0" destOrd="0" presId="urn:microsoft.com/office/officeart/2005/8/layout/hProcess4"/>
    <dgm:cxn modelId="{DE9C40D7-753E-4C4B-8B1D-B135163BC17D}" type="presOf" srcId="{FD7ED54C-3571-C54F-A4CC-8C6B29B5121E}" destId="{C395D039-9517-1747-852B-DED6184F033D}" srcOrd="0" destOrd="0" presId="urn:microsoft.com/office/officeart/2005/8/layout/hProcess4"/>
    <dgm:cxn modelId="{130F39C5-C8B8-D94B-B671-3CE762BC654C}" srcId="{932F1276-0A3F-4C4B-9625-6ABE3F2765D8}" destId="{439B671D-DC3B-7140-8264-FDF2A3F3A3C3}" srcOrd="1" destOrd="0" parTransId="{A9EEBF85-A886-084C-9457-F2370DB8A9B2}" sibTransId="{8601153E-4152-A047-B7EE-EE5F9CBC4619}"/>
    <dgm:cxn modelId="{545357B1-EE59-084A-B401-E5EFE67188B5}" srcId="{932F1276-0A3F-4C4B-9625-6ABE3F2765D8}" destId="{F8B87D19-FF82-DD45-9265-2BF116B0B6A2}" srcOrd="0" destOrd="0" parTransId="{EF36C74D-64D6-D242-A63D-A753C3B9F8FC}" sibTransId="{9F881939-5369-BE44-8ECF-A9D3D3726E89}"/>
    <dgm:cxn modelId="{9BE87F09-4C83-CB45-95A6-B96F30A15EAD}" type="presOf" srcId="{F3D3195D-5215-414C-B082-F8091063437D}" destId="{365B1586-2BD6-0D42-B765-43577512FCCC}" srcOrd="0" destOrd="0" presId="urn:microsoft.com/office/officeart/2005/8/layout/hProcess4"/>
    <dgm:cxn modelId="{18E56C52-FA87-E345-943B-064B2BDF259C}" type="presOf" srcId="{F3D3195D-5215-414C-B082-F8091063437D}" destId="{3243512B-77AC-F142-B642-6638DF5341B9}" srcOrd="1" destOrd="0" presId="urn:microsoft.com/office/officeart/2005/8/layout/hProcess4"/>
    <dgm:cxn modelId="{3AB099B4-B00E-834A-A47B-3E0A16E74306}" type="presOf" srcId="{BF59B01A-5D78-D14C-A5BF-B165B122437B}" destId="{365B1586-2BD6-0D42-B765-43577512FCCC}" srcOrd="0" destOrd="3" presId="urn:microsoft.com/office/officeart/2005/8/layout/hProcess4"/>
    <dgm:cxn modelId="{17E0001D-08D3-FE4A-A7B7-2F67C41BB53B}" srcId="{873045C3-8416-4438-9BB5-EF6AB0C30690}" destId="{062B64C9-B43E-A444-B750-757C23AE7548}" srcOrd="3" destOrd="0" parTransId="{E2B8A621-BA7B-4D4B-ADFF-BAE3776C48BD}" sibTransId="{ED4826ED-65E1-4C45-A1BA-30BC6F17E85A}"/>
    <dgm:cxn modelId="{BA96EFDE-60E2-4A4E-A90D-F82A4B1F1041}" type="presOf" srcId="{037A9842-7570-2643-97C4-D4CEB02C9C66}" destId="{365B1586-2BD6-0D42-B765-43577512FCCC}" srcOrd="0" destOrd="2" presId="urn:microsoft.com/office/officeart/2005/8/layout/hProcess4"/>
    <dgm:cxn modelId="{F41353F4-FA67-41EE-BC8F-112E2C249A17}" srcId="{B95440C0-DD5D-4C8D-B482-823171746BC1}" destId="{65AA4F08-FBB1-40C0-B61A-4612643787A4}" srcOrd="2" destOrd="0" parTransId="{3C295320-FB44-4E80-A3DC-8EECAA6D4F07}" sibTransId="{F85B18B0-4ADD-4D41-ACAD-EEFF6911081E}"/>
    <dgm:cxn modelId="{7E7302B4-CA6A-7647-BD5A-9D4F9F60FC65}" type="presOf" srcId="{F85B18B0-4ADD-4D41-ACAD-EEFF6911081E}" destId="{D917FFFA-B0F4-574C-A66D-15CF27D671CA}" srcOrd="0" destOrd="0" presId="urn:microsoft.com/office/officeart/2005/8/layout/hProcess4"/>
    <dgm:cxn modelId="{7FCF5C43-6D6F-BA43-A9D5-CB679805B71F}" type="presOf" srcId="{C99FFCBA-AD04-3747-9C0A-27AEB5ABA129}" destId="{004F585F-E732-4741-93C7-14AAEF06FF56}" srcOrd="0" destOrd="0" presId="urn:microsoft.com/office/officeart/2005/8/layout/hProcess4"/>
    <dgm:cxn modelId="{80256A1A-AB8E-9A41-9AA7-8273BAF434DB}" type="presOf" srcId="{D5BE30AD-3B44-6044-91A3-DACE045E7603}" destId="{365B1586-2BD6-0D42-B765-43577512FCCC}" srcOrd="0" destOrd="1" presId="urn:microsoft.com/office/officeart/2005/8/layout/hProcess4"/>
    <dgm:cxn modelId="{79A62F94-8B46-3947-8D9D-68125B717B45}" type="presOf" srcId="{D5BE30AD-3B44-6044-91A3-DACE045E7603}" destId="{3243512B-77AC-F142-B642-6638DF5341B9}" srcOrd="1" destOrd="1" presId="urn:microsoft.com/office/officeart/2005/8/layout/hProcess4"/>
    <dgm:cxn modelId="{8C718241-A3A8-6447-A546-7CC1142DE8E9}" type="presOf" srcId="{1CC1B41F-04D5-4016-A5FD-1486E4B85AAA}" destId="{564695EA-2C7F-9E44-9A51-0E739ECC4A21}" srcOrd="0" destOrd="0" presId="urn:microsoft.com/office/officeart/2005/8/layout/hProcess4"/>
    <dgm:cxn modelId="{F1715D2E-1007-8040-8D87-BB30CFFFC286}" type="presOf" srcId="{5C5259ED-106F-BB43-A266-6B245CA50AFA}" destId="{206BDD51-A94F-0D4C-9325-0D56F1DD4E3B}" srcOrd="1" destOrd="2" presId="urn:microsoft.com/office/officeart/2005/8/layout/hProcess4"/>
    <dgm:cxn modelId="{25A9D71B-3CAE-9C41-944E-839414DB8CAA}" type="presOf" srcId="{E80AFBB3-5459-7B42-A2D9-A8593E2019DD}" destId="{A88C5A37-B476-7843-818F-8B28952D85A0}" srcOrd="0" destOrd="2" presId="urn:microsoft.com/office/officeart/2005/8/layout/hProcess4"/>
    <dgm:cxn modelId="{C9A032BD-0BB9-264B-9D38-5DD44277C9F4}" type="presOf" srcId="{439B671D-DC3B-7140-8264-FDF2A3F3A3C3}" destId="{ABA576A9-2FB9-4B43-8F16-F5A81FCFAABC}" srcOrd="1" destOrd="1" presId="urn:microsoft.com/office/officeart/2005/8/layout/hProcess4"/>
    <dgm:cxn modelId="{AB2825B5-2BFA-FB4F-A338-C26D01B75AB1}" type="presOf" srcId="{F8B87D19-FF82-DD45-9265-2BF116B0B6A2}" destId="{873EE220-8B61-FF40-8F37-0AB4CA92CD7C}" srcOrd="0" destOrd="0" presId="urn:microsoft.com/office/officeart/2005/8/layout/hProcess4"/>
    <dgm:cxn modelId="{7802BC2D-B5C9-0741-96D9-76494EF905E6}" type="presOf" srcId="{439B671D-DC3B-7140-8264-FDF2A3F3A3C3}" destId="{873EE220-8B61-FF40-8F37-0AB4CA92CD7C}" srcOrd="0" destOrd="1" presId="urn:microsoft.com/office/officeart/2005/8/layout/hProcess4"/>
    <dgm:cxn modelId="{233A5A7A-37C3-B644-8291-0737561E087A}" type="presOf" srcId="{8301FD61-6A81-C144-9202-13E1C89CF95F}" destId="{A88C5A37-B476-7843-818F-8B28952D85A0}" srcOrd="0" destOrd="1" presId="urn:microsoft.com/office/officeart/2005/8/layout/hProcess4"/>
    <dgm:cxn modelId="{54F1D952-FD15-4859-B44F-6E282530F402}" srcId="{B95440C0-DD5D-4C8D-B482-823171746BC1}" destId="{873045C3-8416-4438-9BB5-EF6AB0C30690}" srcOrd="4" destOrd="0" parTransId="{7B923BB9-4516-4668-B45C-74F0C72D42A2}" sibTransId="{DA2AA6E0-CFBF-4391-976C-5EE82A903A9D}"/>
    <dgm:cxn modelId="{BB5BFCB2-0D87-3C45-90E0-A7B54C83F0F5}" srcId="{873045C3-8416-4438-9BB5-EF6AB0C30690}" destId="{9A121347-6D7E-C74C-89EF-4DC99809AB5E}" srcOrd="1" destOrd="0" parTransId="{03C432F5-9BE3-E64C-A2DC-55A9373F9A28}" sibTransId="{77E37DDF-AB2B-ED4F-911C-67158350A9D4}"/>
    <dgm:cxn modelId="{331A0788-B56D-4548-BF78-2293E8EAB503}" srcId="{65AA4F08-FBB1-40C0-B61A-4612643787A4}" destId="{D5BE30AD-3B44-6044-91A3-DACE045E7603}" srcOrd="1" destOrd="0" parTransId="{95A04F0A-2A9B-384D-913C-88293FA2DC66}" sibTransId="{38420F3D-1ECD-624F-926E-15026FF50471}"/>
    <dgm:cxn modelId="{D8C65CE9-0FCC-FE43-B25B-7B5AD4807DCE}" type="presOf" srcId="{9A121347-6D7E-C74C-89EF-4DC99809AB5E}" destId="{C395D039-9517-1747-852B-DED6184F033D}" srcOrd="0" destOrd="1" presId="urn:microsoft.com/office/officeart/2005/8/layout/hProcess4"/>
    <dgm:cxn modelId="{915DEF0F-546C-D041-8CA5-9F64F30CE8F5}" type="presOf" srcId="{8A163A84-03A9-CA4C-BB23-B29E68936486}" destId="{873EE220-8B61-FF40-8F37-0AB4CA92CD7C}" srcOrd="0" destOrd="2" presId="urn:microsoft.com/office/officeart/2005/8/layout/hProcess4"/>
    <dgm:cxn modelId="{8195B8DA-E35E-514E-AA19-1DBC011C6280}" srcId="{54816822-79BC-A54A-811E-A43C2610283C}" destId="{C99FFCBA-AD04-3747-9C0A-27AEB5ABA129}" srcOrd="0" destOrd="0" parTransId="{3AEA616E-9D28-7C43-806E-6E70B114360E}" sibTransId="{B166D748-E796-BD41-A7FC-79202A3611D7}"/>
    <dgm:cxn modelId="{9C09FAC7-2111-7949-830F-6A579C15E9B9}" type="presOf" srcId="{54816822-79BC-A54A-811E-A43C2610283C}" destId="{3A45E538-4BE7-F94B-B737-34C716646298}" srcOrd="0" destOrd="0" presId="urn:microsoft.com/office/officeart/2005/8/layout/hProcess4"/>
    <dgm:cxn modelId="{2527A072-E280-B845-8B4F-BE9C02CD5EA5}" type="presOf" srcId="{65AA4F08-FBB1-40C0-B61A-4612643787A4}" destId="{EA9A24D6-383E-954D-9CA8-942DCFB9E15C}" srcOrd="0" destOrd="0" presId="urn:microsoft.com/office/officeart/2005/8/layout/hProcess4"/>
    <dgm:cxn modelId="{F0D840E6-EF40-DE4A-81B7-E2CD174C48A3}" srcId="{65AA4F08-FBB1-40C0-B61A-4612643787A4}" destId="{BF59B01A-5D78-D14C-A5BF-B165B122437B}" srcOrd="3" destOrd="0" parTransId="{17096A0F-B544-314C-9E3E-CDDF9CBF393A}" sibTransId="{1746F09A-2EA9-B740-B310-AF9A2B930C41}"/>
    <dgm:cxn modelId="{6D6554F6-4B43-2F45-9C7C-741D0616F631}" srcId="{65AA4F08-FBB1-40C0-B61A-4612643787A4}" destId="{037A9842-7570-2643-97C4-D4CEB02C9C66}" srcOrd="2" destOrd="0" parTransId="{BF0D95D1-388B-8A49-A4D4-4B4FF24065EF}" sibTransId="{C35F5C2C-E07B-4343-8BE7-A3E9C26B1C0B}"/>
    <dgm:cxn modelId="{DA5ABDE1-8562-594A-9A8A-B625EDFC2BFD}" type="presOf" srcId="{B17F503F-6922-1F4F-BD0B-CB5A1D7F131F}" destId="{12F57ACF-F716-A443-9212-FBBBAA807FDD}" srcOrd="1" destOrd="0" presId="urn:microsoft.com/office/officeart/2005/8/layout/hProcess4"/>
    <dgm:cxn modelId="{F5536AB7-A68D-493A-96AC-46F7EFD3784D}" srcId="{B95440C0-DD5D-4C8D-B482-823171746BC1}" destId="{932F1276-0A3F-4C4B-9625-6ABE3F2765D8}" srcOrd="1" destOrd="0" parTransId="{EB804681-C304-4257-91F0-6114DA19FA13}" sibTransId="{1CC1B41F-04D5-4016-A5FD-1486E4B85AAA}"/>
    <dgm:cxn modelId="{1AECEF3B-A3F8-D74F-BDDC-739490F68B12}" srcId="{724E659A-855D-4AA7-9EF5-02A3C8134B08}" destId="{8301FD61-6A81-C144-9202-13E1C89CF95F}" srcOrd="1" destOrd="0" parTransId="{D38D6494-EA77-E145-B4DA-A4655E72E546}" sibTransId="{72BC4771-0B1E-904E-8803-D8D86908DEFE}"/>
    <dgm:cxn modelId="{E0DDA628-F2AE-5945-A11C-E75B2369F28A}" type="presOf" srcId="{F8B87D19-FF82-DD45-9265-2BF116B0B6A2}" destId="{ABA576A9-2FB9-4B43-8F16-F5A81FCFAABC}" srcOrd="1" destOrd="0" presId="urn:microsoft.com/office/officeart/2005/8/layout/hProcess4"/>
    <dgm:cxn modelId="{FA868DFA-A972-9043-8217-25BCFACCCD45}" type="presOf" srcId="{5C5259ED-106F-BB43-A266-6B245CA50AFA}" destId="{C395D039-9517-1747-852B-DED6184F033D}" srcOrd="0" destOrd="2" presId="urn:microsoft.com/office/officeart/2005/8/layout/hProcess4"/>
    <dgm:cxn modelId="{3C620027-5E1A-EF4B-BFB8-FBB89DAD0EB0}" type="presOf" srcId="{037A9842-7570-2643-97C4-D4CEB02C9C66}" destId="{3243512B-77AC-F142-B642-6638DF5341B9}" srcOrd="1" destOrd="2" presId="urn:microsoft.com/office/officeart/2005/8/layout/hProcess4"/>
    <dgm:cxn modelId="{1CF9E3AE-0FCD-8D49-B1DA-5088E713F0C3}" srcId="{65AA4F08-FBB1-40C0-B61A-4612643787A4}" destId="{F3D3195D-5215-414C-B082-F8091063437D}" srcOrd="0" destOrd="0" parTransId="{9626009B-D3CB-9643-99EC-5832CC9C4F43}" sibTransId="{33C782B4-DF25-1945-ACBA-8B3384480BAF}"/>
    <dgm:cxn modelId="{71CA2541-7677-0E4C-BF22-224400A8A722}" type="presOf" srcId="{932F1276-0A3F-4C4B-9625-6ABE3F2765D8}" destId="{1B5AEE2D-AED6-B744-A251-CE06E63D06A1}" srcOrd="0" destOrd="0" presId="urn:microsoft.com/office/officeart/2005/8/layout/hProcess4"/>
    <dgm:cxn modelId="{1E7E49B2-8172-D743-B221-7AABA987C104}" type="presOf" srcId="{5D22E315-0F2A-A942-BEFC-91A1E7DC5D7E}" destId="{004F585F-E732-4741-93C7-14AAEF06FF56}" srcOrd="0" destOrd="1" presId="urn:microsoft.com/office/officeart/2005/8/layout/hProcess4"/>
    <dgm:cxn modelId="{9CDDB763-F9F4-5348-A445-1181D367F657}" type="presOf" srcId="{062B64C9-B43E-A444-B750-757C23AE7548}" destId="{206BDD51-A94F-0D4C-9325-0D56F1DD4E3B}" srcOrd="1" destOrd="3" presId="urn:microsoft.com/office/officeart/2005/8/layout/hProcess4"/>
    <dgm:cxn modelId="{89540971-797D-294D-A5D6-DBB4C397AB42}" type="presOf" srcId="{FD7ED54C-3571-C54F-A4CC-8C6B29B5121E}" destId="{206BDD51-A94F-0D4C-9325-0D56F1DD4E3B}" srcOrd="1" destOrd="0" presId="urn:microsoft.com/office/officeart/2005/8/layout/hProcess4"/>
    <dgm:cxn modelId="{4EAF1637-B520-4347-AC8F-08EDC2330506}" srcId="{724E659A-855D-4AA7-9EF5-02A3C8134B08}" destId="{E80AFBB3-5459-7B42-A2D9-A8593E2019DD}" srcOrd="2" destOrd="0" parTransId="{7EB1D00C-7BD0-B84F-973B-958333199C91}" sibTransId="{B38AE3FF-8613-DC42-9DF3-5D4252F0E02E}"/>
    <dgm:cxn modelId="{D17072D5-C6E4-5141-B659-FFDF47647419}" type="presOf" srcId="{B95440C0-DD5D-4C8D-B482-823171746BC1}" destId="{3A46FE75-6ED0-BC40-AACC-C9A56BFEDA7E}" srcOrd="0" destOrd="0" presId="urn:microsoft.com/office/officeart/2005/8/layout/hProcess4"/>
    <dgm:cxn modelId="{16652FBC-BBE0-C14A-8CC4-D1321D848382}" type="presOf" srcId="{9A121347-6D7E-C74C-89EF-4DC99809AB5E}" destId="{206BDD51-A94F-0D4C-9325-0D56F1DD4E3B}" srcOrd="1" destOrd="1" presId="urn:microsoft.com/office/officeart/2005/8/layout/hProcess4"/>
    <dgm:cxn modelId="{412C593A-72F0-BC40-962C-9103D6BDD03D}" type="presOf" srcId="{873045C3-8416-4438-9BB5-EF6AB0C30690}" destId="{E1A0C8DC-269D-0B4A-9F1A-8809744118EB}" srcOrd="0" destOrd="0" presId="urn:microsoft.com/office/officeart/2005/8/layout/hProcess4"/>
    <dgm:cxn modelId="{2AB464A1-26B4-4B4A-B18A-719FC0A0C0DB}" type="presOf" srcId="{C99FFCBA-AD04-3747-9C0A-27AEB5ABA129}" destId="{C7E8312F-CEDC-3F47-AD4E-76CE9BAE7D76}" srcOrd="1" destOrd="0" presId="urn:microsoft.com/office/officeart/2005/8/layout/hProcess4"/>
    <dgm:cxn modelId="{FB67D76A-5EB7-2742-BC20-FB76B1B22135}" srcId="{54816822-79BC-A54A-811E-A43C2610283C}" destId="{5D22E315-0F2A-A942-BEFC-91A1E7DC5D7E}" srcOrd="1" destOrd="0" parTransId="{B9BEE729-0AEB-EB47-A16D-93A7BD556402}" sibTransId="{BF51F61A-B53C-D742-A423-BBAA49C9DC98}"/>
    <dgm:cxn modelId="{A9CD7EA8-4426-DA4B-9EE2-1764D25A690A}" type="presOf" srcId="{062B64C9-B43E-A444-B750-757C23AE7548}" destId="{C395D039-9517-1747-852B-DED6184F033D}" srcOrd="0" destOrd="3" presId="urn:microsoft.com/office/officeart/2005/8/layout/hProcess4"/>
    <dgm:cxn modelId="{0F7A6467-53BD-7E44-9AA8-BDCD6C62B9EA}" type="presOf" srcId="{BF59B01A-5D78-D14C-A5BF-B165B122437B}" destId="{3243512B-77AC-F142-B642-6638DF5341B9}" srcOrd="1" destOrd="3" presId="urn:microsoft.com/office/officeart/2005/8/layout/hProcess4"/>
    <dgm:cxn modelId="{C49B4199-71E4-1448-AE8F-D9519188B387}" srcId="{873045C3-8416-4438-9BB5-EF6AB0C30690}" destId="{FD7ED54C-3571-C54F-A4CC-8C6B29B5121E}" srcOrd="0" destOrd="0" parTransId="{F72F4B6F-D983-7440-BAE1-E4218356FE0F}" sibTransId="{95172E03-C7D0-5940-ADCC-E193FDAACEDA}"/>
    <dgm:cxn modelId="{00424ECE-2F48-A24E-9C84-E8BDB1C0C35C}" type="presOf" srcId="{8301FD61-6A81-C144-9202-13E1C89CF95F}" destId="{12F57ACF-F716-A443-9212-FBBBAA807FDD}" srcOrd="1" destOrd="1" presId="urn:microsoft.com/office/officeart/2005/8/layout/hProcess4"/>
    <dgm:cxn modelId="{2EEEDE10-F030-D147-ABC0-FB952818251B}" type="presOf" srcId="{5D22E315-0F2A-A942-BEFC-91A1E7DC5D7E}" destId="{C7E8312F-CEDC-3F47-AD4E-76CE9BAE7D76}" srcOrd="1" destOrd="1" presId="urn:microsoft.com/office/officeart/2005/8/layout/hProcess4"/>
    <dgm:cxn modelId="{3FDA7CCE-66D7-2446-A024-C5A109608DAC}" srcId="{B95440C0-DD5D-4C8D-B482-823171746BC1}" destId="{54816822-79BC-A54A-811E-A43C2610283C}" srcOrd="3" destOrd="0" parTransId="{56FE374F-8780-554B-A57D-6957B5E52350}" sibTransId="{F4B94B1E-FABF-9548-A040-68C301984F16}"/>
    <dgm:cxn modelId="{CB7ABB47-56F9-DD44-B09C-CF616E0E9289}" type="presOf" srcId="{B17F503F-6922-1F4F-BD0B-CB5A1D7F131F}" destId="{A88C5A37-B476-7843-818F-8B28952D85A0}" srcOrd="0" destOrd="0" presId="urn:microsoft.com/office/officeart/2005/8/layout/hProcess4"/>
    <dgm:cxn modelId="{FC2CA8FD-C2AF-084D-8793-775C1811CC12}" type="presOf" srcId="{F4B94B1E-FABF-9548-A040-68C301984F16}" destId="{9687DBC8-3EDD-134B-9F07-4926C88DBB36}" srcOrd="0" destOrd="0" presId="urn:microsoft.com/office/officeart/2005/8/layout/hProcess4"/>
    <dgm:cxn modelId="{7B5EC087-D60F-3046-B1A5-2BEB74E33072}" type="presOf" srcId="{44D5F99F-1ADC-4549-9F28-7EF2664A4BB5}" destId="{06D4A1BA-0428-5341-B59F-089C5FCA70D4}" srcOrd="0" destOrd="0" presId="urn:microsoft.com/office/officeart/2005/8/layout/hProcess4"/>
    <dgm:cxn modelId="{D8459EC2-0602-DE4A-AE26-5997FA273D13}" srcId="{873045C3-8416-4438-9BB5-EF6AB0C30690}" destId="{5C5259ED-106F-BB43-A266-6B245CA50AFA}" srcOrd="2" destOrd="0" parTransId="{3100212C-02A5-D449-B893-FF763DAEE24E}" sibTransId="{C515B1F1-D04B-784E-AAAE-C9E8F126AB1E}"/>
    <dgm:cxn modelId="{79E47117-3CE4-9649-9292-EFC482DCB69B}" srcId="{932F1276-0A3F-4C4B-9625-6ABE3F2765D8}" destId="{8A163A84-03A9-CA4C-BB23-B29E68936486}" srcOrd="2" destOrd="0" parTransId="{FBA356F7-8F34-D64F-A63E-52D51732EC5F}" sibTransId="{3ACF563E-0772-9342-A588-F0063152807B}"/>
    <dgm:cxn modelId="{CED0FD59-FF8D-4DA4-B7BB-779B7E7E9FB3}" srcId="{B95440C0-DD5D-4C8D-B482-823171746BC1}" destId="{724E659A-855D-4AA7-9EF5-02A3C8134B08}" srcOrd="0" destOrd="0" parTransId="{63C83A73-E4AC-4554-8DB3-3E52F5AFC9E4}" sibTransId="{44D5F99F-1ADC-4549-9F28-7EF2664A4BB5}"/>
    <dgm:cxn modelId="{AB044DE0-A739-454C-9EF2-FBF5A5C73FFC}" type="presParOf" srcId="{3A46FE75-6ED0-BC40-AACC-C9A56BFEDA7E}" destId="{9D263EAE-3F4C-EF41-9442-B3AAE618118F}" srcOrd="0" destOrd="0" presId="urn:microsoft.com/office/officeart/2005/8/layout/hProcess4"/>
    <dgm:cxn modelId="{DA574FC5-D820-2043-B566-C2D82386B044}" type="presParOf" srcId="{3A46FE75-6ED0-BC40-AACC-C9A56BFEDA7E}" destId="{5A58DA61-2FBD-F44F-93D0-58827EC06077}" srcOrd="1" destOrd="0" presId="urn:microsoft.com/office/officeart/2005/8/layout/hProcess4"/>
    <dgm:cxn modelId="{9C5D7244-D0A2-8D48-B691-1E74FA9F889D}" type="presParOf" srcId="{3A46FE75-6ED0-BC40-AACC-C9A56BFEDA7E}" destId="{D2D9E5C0-80FD-254F-B13F-C42D5AC48EF7}" srcOrd="2" destOrd="0" presId="urn:microsoft.com/office/officeart/2005/8/layout/hProcess4"/>
    <dgm:cxn modelId="{85D827BC-5575-E745-9F66-0A9D14D2C5D7}" type="presParOf" srcId="{D2D9E5C0-80FD-254F-B13F-C42D5AC48EF7}" destId="{62F869B5-0431-AE44-9BFE-0635E6C5A5D1}" srcOrd="0" destOrd="0" presId="urn:microsoft.com/office/officeart/2005/8/layout/hProcess4"/>
    <dgm:cxn modelId="{ACF3307D-1784-4744-BF29-F84A4E936090}" type="presParOf" srcId="{62F869B5-0431-AE44-9BFE-0635E6C5A5D1}" destId="{FA4B2DAB-0DA8-7142-BCCA-EEBE0FD26E87}" srcOrd="0" destOrd="0" presId="urn:microsoft.com/office/officeart/2005/8/layout/hProcess4"/>
    <dgm:cxn modelId="{6D1B1DB8-E7F8-F441-9DAD-2E7E414F8B84}" type="presParOf" srcId="{62F869B5-0431-AE44-9BFE-0635E6C5A5D1}" destId="{A88C5A37-B476-7843-818F-8B28952D85A0}" srcOrd="1" destOrd="0" presId="urn:microsoft.com/office/officeart/2005/8/layout/hProcess4"/>
    <dgm:cxn modelId="{8CF4D4F2-6041-B840-982D-53545905A6C9}" type="presParOf" srcId="{62F869B5-0431-AE44-9BFE-0635E6C5A5D1}" destId="{12F57ACF-F716-A443-9212-FBBBAA807FDD}" srcOrd="2" destOrd="0" presId="urn:microsoft.com/office/officeart/2005/8/layout/hProcess4"/>
    <dgm:cxn modelId="{EAF0E201-0C11-4543-8165-EE957E7439ED}" type="presParOf" srcId="{62F869B5-0431-AE44-9BFE-0635E6C5A5D1}" destId="{CCEFC1AF-1354-2B44-8A4D-81A5FB3653DC}" srcOrd="3" destOrd="0" presId="urn:microsoft.com/office/officeart/2005/8/layout/hProcess4"/>
    <dgm:cxn modelId="{AFBC0544-03B9-2840-9B4C-63C5E8D1C632}" type="presParOf" srcId="{62F869B5-0431-AE44-9BFE-0635E6C5A5D1}" destId="{A4435622-6120-3442-BF98-F870C7998F84}" srcOrd="4" destOrd="0" presId="urn:microsoft.com/office/officeart/2005/8/layout/hProcess4"/>
    <dgm:cxn modelId="{9D19CB19-DC2C-294E-9D9A-767EBA66BB21}" type="presParOf" srcId="{D2D9E5C0-80FD-254F-B13F-C42D5AC48EF7}" destId="{06D4A1BA-0428-5341-B59F-089C5FCA70D4}" srcOrd="1" destOrd="0" presId="urn:microsoft.com/office/officeart/2005/8/layout/hProcess4"/>
    <dgm:cxn modelId="{844AFA33-E476-CF44-B4CC-368A2BA04D19}" type="presParOf" srcId="{D2D9E5C0-80FD-254F-B13F-C42D5AC48EF7}" destId="{14B1FDFE-76C7-9A46-A260-3028A33DFB11}" srcOrd="2" destOrd="0" presId="urn:microsoft.com/office/officeart/2005/8/layout/hProcess4"/>
    <dgm:cxn modelId="{BF69581E-DA82-CD4C-BE8C-DB474AB358E5}" type="presParOf" srcId="{14B1FDFE-76C7-9A46-A260-3028A33DFB11}" destId="{F82E4440-E300-4F4D-98BA-5C7B7D6C65FD}" srcOrd="0" destOrd="0" presId="urn:microsoft.com/office/officeart/2005/8/layout/hProcess4"/>
    <dgm:cxn modelId="{C59B4EAA-28B9-924D-BA14-CE819140C960}" type="presParOf" srcId="{14B1FDFE-76C7-9A46-A260-3028A33DFB11}" destId="{873EE220-8B61-FF40-8F37-0AB4CA92CD7C}" srcOrd="1" destOrd="0" presId="urn:microsoft.com/office/officeart/2005/8/layout/hProcess4"/>
    <dgm:cxn modelId="{4F3A8D9B-DD85-694E-902C-B04217206110}" type="presParOf" srcId="{14B1FDFE-76C7-9A46-A260-3028A33DFB11}" destId="{ABA576A9-2FB9-4B43-8F16-F5A81FCFAABC}" srcOrd="2" destOrd="0" presId="urn:microsoft.com/office/officeart/2005/8/layout/hProcess4"/>
    <dgm:cxn modelId="{51E83866-3EC7-BF4B-9D51-ED49B279E9EE}" type="presParOf" srcId="{14B1FDFE-76C7-9A46-A260-3028A33DFB11}" destId="{1B5AEE2D-AED6-B744-A251-CE06E63D06A1}" srcOrd="3" destOrd="0" presId="urn:microsoft.com/office/officeart/2005/8/layout/hProcess4"/>
    <dgm:cxn modelId="{4163E3B6-3D04-0740-9106-3CCEB3157F0F}" type="presParOf" srcId="{14B1FDFE-76C7-9A46-A260-3028A33DFB11}" destId="{9524F2E3-74C0-014C-AA54-23B081C76304}" srcOrd="4" destOrd="0" presId="urn:microsoft.com/office/officeart/2005/8/layout/hProcess4"/>
    <dgm:cxn modelId="{0D6E00FD-E8A5-894A-9367-56E91959B262}" type="presParOf" srcId="{D2D9E5C0-80FD-254F-B13F-C42D5AC48EF7}" destId="{564695EA-2C7F-9E44-9A51-0E739ECC4A21}" srcOrd="3" destOrd="0" presId="urn:microsoft.com/office/officeart/2005/8/layout/hProcess4"/>
    <dgm:cxn modelId="{19F6B931-6C04-4247-98CF-BFE8C5FE849C}" type="presParOf" srcId="{D2D9E5C0-80FD-254F-B13F-C42D5AC48EF7}" destId="{3BCC8727-C3CA-724F-9CC4-27B6473EDB23}" srcOrd="4" destOrd="0" presId="urn:microsoft.com/office/officeart/2005/8/layout/hProcess4"/>
    <dgm:cxn modelId="{D06D14B8-1DA5-6442-B83D-0767C8EB23B3}" type="presParOf" srcId="{3BCC8727-C3CA-724F-9CC4-27B6473EDB23}" destId="{C22289AA-753E-DA41-ABA2-5EB839E8EC03}" srcOrd="0" destOrd="0" presId="urn:microsoft.com/office/officeart/2005/8/layout/hProcess4"/>
    <dgm:cxn modelId="{879BA4A1-8284-D141-A29F-0A5316F96310}" type="presParOf" srcId="{3BCC8727-C3CA-724F-9CC4-27B6473EDB23}" destId="{365B1586-2BD6-0D42-B765-43577512FCCC}" srcOrd="1" destOrd="0" presId="urn:microsoft.com/office/officeart/2005/8/layout/hProcess4"/>
    <dgm:cxn modelId="{1471CF7B-1B61-F34D-BD8B-83E9364826DB}" type="presParOf" srcId="{3BCC8727-C3CA-724F-9CC4-27B6473EDB23}" destId="{3243512B-77AC-F142-B642-6638DF5341B9}" srcOrd="2" destOrd="0" presId="urn:microsoft.com/office/officeart/2005/8/layout/hProcess4"/>
    <dgm:cxn modelId="{CCB79FD8-E089-C948-804F-0BA64E945EDD}" type="presParOf" srcId="{3BCC8727-C3CA-724F-9CC4-27B6473EDB23}" destId="{EA9A24D6-383E-954D-9CA8-942DCFB9E15C}" srcOrd="3" destOrd="0" presId="urn:microsoft.com/office/officeart/2005/8/layout/hProcess4"/>
    <dgm:cxn modelId="{769FF1C8-49CA-D54C-AAAB-80BA9268845D}" type="presParOf" srcId="{3BCC8727-C3CA-724F-9CC4-27B6473EDB23}" destId="{220086CE-CD4F-DE48-8479-E3E309A868F6}" srcOrd="4" destOrd="0" presId="urn:microsoft.com/office/officeart/2005/8/layout/hProcess4"/>
    <dgm:cxn modelId="{880D5B1E-BFFC-054B-A38F-51D41D4A360E}" type="presParOf" srcId="{D2D9E5C0-80FD-254F-B13F-C42D5AC48EF7}" destId="{D917FFFA-B0F4-574C-A66D-15CF27D671CA}" srcOrd="5" destOrd="0" presId="urn:microsoft.com/office/officeart/2005/8/layout/hProcess4"/>
    <dgm:cxn modelId="{499224F5-9C0A-7440-A5FE-E59BE205AA5F}" type="presParOf" srcId="{D2D9E5C0-80FD-254F-B13F-C42D5AC48EF7}" destId="{B318F0CA-8BFF-5A41-A156-26BFD35775C1}" srcOrd="6" destOrd="0" presId="urn:microsoft.com/office/officeart/2005/8/layout/hProcess4"/>
    <dgm:cxn modelId="{09B1DDA9-EC7B-5548-8EE8-F2AB61386E33}" type="presParOf" srcId="{B318F0CA-8BFF-5A41-A156-26BFD35775C1}" destId="{5CF5957A-609F-B74C-AE22-251E2CC5A174}" srcOrd="0" destOrd="0" presId="urn:microsoft.com/office/officeart/2005/8/layout/hProcess4"/>
    <dgm:cxn modelId="{82361D80-87B2-F14F-92A9-838DFCE098D1}" type="presParOf" srcId="{B318F0CA-8BFF-5A41-A156-26BFD35775C1}" destId="{004F585F-E732-4741-93C7-14AAEF06FF56}" srcOrd="1" destOrd="0" presId="urn:microsoft.com/office/officeart/2005/8/layout/hProcess4"/>
    <dgm:cxn modelId="{8381E17A-E902-8446-93B4-0E73128B7279}" type="presParOf" srcId="{B318F0CA-8BFF-5A41-A156-26BFD35775C1}" destId="{C7E8312F-CEDC-3F47-AD4E-76CE9BAE7D76}" srcOrd="2" destOrd="0" presId="urn:microsoft.com/office/officeart/2005/8/layout/hProcess4"/>
    <dgm:cxn modelId="{B82362CE-5C1A-FC4E-B881-FC83216A4376}" type="presParOf" srcId="{B318F0CA-8BFF-5A41-A156-26BFD35775C1}" destId="{3A45E538-4BE7-F94B-B737-34C716646298}" srcOrd="3" destOrd="0" presId="urn:microsoft.com/office/officeart/2005/8/layout/hProcess4"/>
    <dgm:cxn modelId="{D5D4C8DA-128F-DA4C-8949-AFF931A83DEB}" type="presParOf" srcId="{B318F0CA-8BFF-5A41-A156-26BFD35775C1}" destId="{E3B04806-1ABA-D54E-B8B3-7C3037D8206A}" srcOrd="4" destOrd="0" presId="urn:microsoft.com/office/officeart/2005/8/layout/hProcess4"/>
    <dgm:cxn modelId="{7AE2500F-0404-0448-84D4-232350623FF8}" type="presParOf" srcId="{D2D9E5C0-80FD-254F-B13F-C42D5AC48EF7}" destId="{9687DBC8-3EDD-134B-9F07-4926C88DBB36}" srcOrd="7" destOrd="0" presId="urn:microsoft.com/office/officeart/2005/8/layout/hProcess4"/>
    <dgm:cxn modelId="{D150A315-A2A7-6540-BB25-9C73589A04F1}" type="presParOf" srcId="{D2D9E5C0-80FD-254F-B13F-C42D5AC48EF7}" destId="{E8324A12-2BCD-C74F-9943-9EE7EBFAAD10}" srcOrd="8" destOrd="0" presId="urn:microsoft.com/office/officeart/2005/8/layout/hProcess4"/>
    <dgm:cxn modelId="{5FC47F18-B467-1545-983A-FC18F156C125}" type="presParOf" srcId="{E8324A12-2BCD-C74F-9943-9EE7EBFAAD10}" destId="{BB1BE4A4-2695-444A-833B-4682B25C0239}" srcOrd="0" destOrd="0" presId="urn:microsoft.com/office/officeart/2005/8/layout/hProcess4"/>
    <dgm:cxn modelId="{093A0EB1-4A05-6E43-9ACC-65C3678AE19B}" type="presParOf" srcId="{E8324A12-2BCD-C74F-9943-9EE7EBFAAD10}" destId="{C395D039-9517-1747-852B-DED6184F033D}" srcOrd="1" destOrd="0" presId="urn:microsoft.com/office/officeart/2005/8/layout/hProcess4"/>
    <dgm:cxn modelId="{31EF823C-DB8F-7045-ADEE-17D67BB7DF6C}" type="presParOf" srcId="{E8324A12-2BCD-C74F-9943-9EE7EBFAAD10}" destId="{206BDD51-A94F-0D4C-9325-0D56F1DD4E3B}" srcOrd="2" destOrd="0" presId="urn:microsoft.com/office/officeart/2005/8/layout/hProcess4"/>
    <dgm:cxn modelId="{8518CFB3-22A5-6E4D-94FA-8E22F8AC498E}" type="presParOf" srcId="{E8324A12-2BCD-C74F-9943-9EE7EBFAAD10}" destId="{E1A0C8DC-269D-0B4A-9F1A-8809744118EB}" srcOrd="3" destOrd="0" presId="urn:microsoft.com/office/officeart/2005/8/layout/hProcess4"/>
    <dgm:cxn modelId="{0A51F9F8-361F-524E-8FC3-AB579FA53851}" type="presParOf" srcId="{E8324A12-2BCD-C74F-9943-9EE7EBFAAD10}" destId="{3AFA5CA8-B021-AB4C-94C4-B8AD15692B3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C5A37-B476-7843-818F-8B28952D85A0}">
      <dsp:nvSpPr>
        <dsp:cNvPr id="0" name=""/>
        <dsp:cNvSpPr/>
      </dsp:nvSpPr>
      <dsp:spPr>
        <a:xfrm>
          <a:off x="1818" y="881306"/>
          <a:ext cx="1661220" cy="1370159"/>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Media Capture</a:t>
          </a:r>
          <a:endParaRPr lang="en-US" sz="1400" kern="1200" dirty="0"/>
        </a:p>
        <a:p>
          <a:pPr marL="114300" lvl="1" indent="-114300" algn="l" defTabSz="622300">
            <a:lnSpc>
              <a:spcPct val="90000"/>
            </a:lnSpc>
            <a:spcBef>
              <a:spcPct val="0"/>
            </a:spcBef>
            <a:spcAft>
              <a:spcPct val="15000"/>
            </a:spcAft>
            <a:buChar char="••"/>
          </a:pPr>
          <a:r>
            <a:rPr lang="en-US" sz="1400" kern="1200" dirty="0" smtClean="0"/>
            <a:t>Animations</a:t>
          </a:r>
          <a:endParaRPr lang="en-US" sz="1400" kern="1200" dirty="0"/>
        </a:p>
        <a:p>
          <a:pPr marL="114300" lvl="1" indent="-114300" algn="l" defTabSz="622300">
            <a:lnSpc>
              <a:spcPct val="90000"/>
            </a:lnSpc>
            <a:spcBef>
              <a:spcPct val="0"/>
            </a:spcBef>
            <a:spcAft>
              <a:spcPct val="15000"/>
            </a:spcAft>
            <a:buChar char="••"/>
          </a:pPr>
          <a:r>
            <a:rPr lang="en-US" sz="1400" kern="1200" dirty="0" smtClean="0"/>
            <a:t>File API</a:t>
          </a:r>
          <a:endParaRPr lang="en-US" sz="1400" kern="1200" dirty="0"/>
        </a:p>
      </dsp:txBody>
      <dsp:txXfrm>
        <a:off x="33349" y="912837"/>
        <a:ext cx="1598158" cy="1013492"/>
      </dsp:txXfrm>
    </dsp:sp>
    <dsp:sp modelId="{06D4A1BA-0428-5341-B59F-089C5FCA70D4}">
      <dsp:nvSpPr>
        <dsp:cNvPr id="0" name=""/>
        <dsp:cNvSpPr/>
      </dsp:nvSpPr>
      <dsp:spPr>
        <a:xfrm>
          <a:off x="866895" y="961664"/>
          <a:ext cx="2195390" cy="2195390"/>
        </a:xfrm>
        <a:prstGeom prst="leftCircularArrow">
          <a:avLst>
            <a:gd name="adj1" fmla="val 4798"/>
            <a:gd name="adj2" fmla="val 614400"/>
            <a:gd name="adj3" fmla="val 2389911"/>
            <a:gd name="adj4" fmla="val 9024489"/>
            <a:gd name="adj5" fmla="val 5598"/>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CCEFC1AF-1354-2B44-8A4D-81A5FB3653DC}">
      <dsp:nvSpPr>
        <dsp:cNvPr id="0" name=""/>
        <dsp:cNvSpPr/>
      </dsp:nvSpPr>
      <dsp:spPr>
        <a:xfrm>
          <a:off x="370979" y="1957860"/>
          <a:ext cx="1476640" cy="587211"/>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1" kern="1200" dirty="0" smtClean="0">
              <a:latin typeface="DistrictThin"/>
              <a:cs typeface="DistrictThin"/>
            </a:rPr>
            <a:t>Working </a:t>
          </a:r>
          <a:r>
            <a:rPr lang="en-US" sz="1600" b="1" kern="1200" dirty="0" smtClean="0">
              <a:latin typeface="DistrictThin"/>
              <a:cs typeface="DistrictThin"/>
            </a:rPr>
            <a:t>Draft</a:t>
          </a:r>
          <a:endParaRPr lang="en-US" sz="1600" b="1" kern="1200" dirty="0">
            <a:latin typeface="DistrictThin"/>
            <a:cs typeface="DistrictThin"/>
          </a:endParaRPr>
        </a:p>
      </dsp:txBody>
      <dsp:txXfrm>
        <a:off x="388178" y="1975059"/>
        <a:ext cx="1442242" cy="552813"/>
      </dsp:txXfrm>
    </dsp:sp>
    <dsp:sp modelId="{873EE220-8B61-FF40-8F37-0AB4CA92CD7C}">
      <dsp:nvSpPr>
        <dsp:cNvPr id="0" name=""/>
        <dsp:cNvSpPr/>
      </dsp:nvSpPr>
      <dsp:spPr>
        <a:xfrm>
          <a:off x="2349203" y="881306"/>
          <a:ext cx="1661220" cy="1370159"/>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latin typeface="DistrictThin"/>
              <a:cs typeface="DistrictThin"/>
            </a:rPr>
            <a:t>DOM Level 3 Events</a:t>
          </a:r>
          <a:endParaRPr lang="en-US" sz="1400" b="1" kern="1200" dirty="0">
            <a:latin typeface="DistrictThin"/>
            <a:cs typeface="DistrictThin"/>
          </a:endParaRPr>
        </a:p>
        <a:p>
          <a:pPr marL="114300" lvl="1" indent="-114300" algn="l" defTabSz="622300">
            <a:lnSpc>
              <a:spcPct val="90000"/>
            </a:lnSpc>
            <a:spcBef>
              <a:spcPct val="0"/>
            </a:spcBef>
            <a:spcAft>
              <a:spcPct val="15000"/>
            </a:spcAft>
            <a:buChar char="••"/>
          </a:pPr>
          <a:r>
            <a:rPr lang="en-US" sz="1400" b="1" kern="1200" dirty="0" smtClean="0">
              <a:latin typeface="DistrictThin"/>
              <a:cs typeface="DistrictThin"/>
            </a:rPr>
            <a:t>Indexed DB</a:t>
          </a:r>
          <a:endParaRPr lang="en-US" sz="1400" b="1" kern="1200" dirty="0">
            <a:latin typeface="DistrictThin"/>
            <a:cs typeface="DistrictThin"/>
          </a:endParaRPr>
        </a:p>
        <a:p>
          <a:pPr marL="114300" lvl="1" indent="-114300" algn="l" defTabSz="622300">
            <a:lnSpc>
              <a:spcPct val="90000"/>
            </a:lnSpc>
            <a:spcBef>
              <a:spcPct val="0"/>
            </a:spcBef>
            <a:spcAft>
              <a:spcPct val="15000"/>
            </a:spcAft>
            <a:buChar char="••"/>
          </a:pPr>
          <a:r>
            <a:rPr lang="en-US" sz="1400" b="1" kern="1200" dirty="0" smtClean="0">
              <a:latin typeface="DistrictThin"/>
              <a:cs typeface="DistrictThin"/>
            </a:rPr>
            <a:t>CORS</a:t>
          </a:r>
          <a:endParaRPr lang="en-US" sz="1400" b="1" kern="1200" dirty="0">
            <a:latin typeface="DistrictThin"/>
            <a:cs typeface="DistrictThin"/>
          </a:endParaRPr>
        </a:p>
      </dsp:txBody>
      <dsp:txXfrm>
        <a:off x="2380734" y="1206443"/>
        <a:ext cx="1598158" cy="1013492"/>
      </dsp:txXfrm>
    </dsp:sp>
    <dsp:sp modelId="{564695EA-2C7F-9E44-9A51-0E739ECC4A21}">
      <dsp:nvSpPr>
        <dsp:cNvPr id="0" name=""/>
        <dsp:cNvSpPr/>
      </dsp:nvSpPr>
      <dsp:spPr>
        <a:xfrm>
          <a:off x="3200436" y="-78005"/>
          <a:ext cx="2407657" cy="2407657"/>
        </a:xfrm>
        <a:prstGeom prst="circularArrow">
          <a:avLst>
            <a:gd name="adj1" fmla="val 4375"/>
            <a:gd name="adj2" fmla="val 554423"/>
            <a:gd name="adj3" fmla="val 19270066"/>
            <a:gd name="adj4" fmla="val 12575511"/>
            <a:gd name="adj5" fmla="val 5104"/>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1B5AEE2D-AED6-B744-A251-CE06E63D06A1}">
      <dsp:nvSpPr>
        <dsp:cNvPr id="0" name=""/>
        <dsp:cNvSpPr/>
      </dsp:nvSpPr>
      <dsp:spPr>
        <a:xfrm>
          <a:off x="2718363" y="587700"/>
          <a:ext cx="1476640" cy="587211"/>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b="1" kern="1200" dirty="0" smtClean="0">
              <a:latin typeface="DistrictThin"/>
              <a:cs typeface="DistrictThin"/>
            </a:rPr>
            <a:t>Last Call</a:t>
          </a:r>
          <a:endParaRPr lang="en-US" sz="1800" b="1" kern="1200" dirty="0">
            <a:latin typeface="DistrictThin"/>
            <a:cs typeface="DistrictThin"/>
          </a:endParaRPr>
        </a:p>
      </dsp:txBody>
      <dsp:txXfrm>
        <a:off x="2735562" y="604899"/>
        <a:ext cx="1442242" cy="552813"/>
      </dsp:txXfrm>
    </dsp:sp>
    <dsp:sp modelId="{365B1586-2BD6-0D42-B765-43577512FCCC}">
      <dsp:nvSpPr>
        <dsp:cNvPr id="0" name=""/>
        <dsp:cNvSpPr/>
      </dsp:nvSpPr>
      <dsp:spPr>
        <a:xfrm>
          <a:off x="4696587" y="881306"/>
          <a:ext cx="1661220" cy="1370159"/>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smtClean="0">
              <a:latin typeface="DistrictThin"/>
              <a:cs typeface="DistrictThin"/>
            </a:rPr>
            <a:t>CSS Flexbox</a:t>
          </a:r>
          <a:endParaRPr lang="en-US" sz="1400" b="1" kern="1200" dirty="0">
            <a:latin typeface="DistrictThin"/>
            <a:cs typeface="DistrictThin"/>
          </a:endParaRPr>
        </a:p>
        <a:p>
          <a:pPr marL="114300" lvl="1" indent="-114300" algn="l" defTabSz="622300">
            <a:lnSpc>
              <a:spcPct val="90000"/>
            </a:lnSpc>
            <a:spcBef>
              <a:spcPct val="0"/>
            </a:spcBef>
            <a:spcAft>
              <a:spcPct val="15000"/>
            </a:spcAft>
            <a:buChar char="••"/>
          </a:pPr>
          <a:r>
            <a:rPr lang="en-US" sz="1400" b="1" kern="1200" dirty="0" err="1" smtClean="0">
              <a:latin typeface="DistrictThin"/>
              <a:cs typeface="DistrictThin"/>
            </a:rPr>
            <a:t>WebSockets</a:t>
          </a:r>
          <a:endParaRPr lang="en-US" sz="1400" b="1" kern="1200" dirty="0">
            <a:latin typeface="DistrictThin"/>
            <a:cs typeface="DistrictThin"/>
          </a:endParaRPr>
        </a:p>
        <a:p>
          <a:pPr marL="114300" lvl="1" indent="-114300" algn="l" defTabSz="622300">
            <a:lnSpc>
              <a:spcPct val="90000"/>
            </a:lnSpc>
            <a:spcBef>
              <a:spcPct val="0"/>
            </a:spcBef>
            <a:spcAft>
              <a:spcPct val="15000"/>
            </a:spcAft>
            <a:buChar char="••"/>
          </a:pPr>
          <a:r>
            <a:rPr lang="en-US" sz="1400" b="1" kern="1200" dirty="0" smtClean="0">
              <a:latin typeface="DistrictThin"/>
              <a:cs typeface="DistrictThin"/>
            </a:rPr>
            <a:t>Web Storage</a:t>
          </a:r>
          <a:endParaRPr lang="en-US" sz="1400" b="1" kern="1200" dirty="0">
            <a:latin typeface="DistrictThin"/>
            <a:cs typeface="DistrictThin"/>
          </a:endParaRPr>
        </a:p>
        <a:p>
          <a:pPr marL="114300" lvl="1" indent="-114300" algn="l" defTabSz="622300">
            <a:lnSpc>
              <a:spcPct val="90000"/>
            </a:lnSpc>
            <a:spcBef>
              <a:spcPct val="0"/>
            </a:spcBef>
            <a:spcAft>
              <a:spcPct val="15000"/>
            </a:spcAft>
            <a:buChar char="••"/>
          </a:pPr>
          <a:r>
            <a:rPr lang="en-US" sz="1400" b="1" kern="1200" dirty="0" smtClean="0">
              <a:latin typeface="DistrictThin"/>
              <a:cs typeface="DistrictThin"/>
            </a:rPr>
            <a:t>Battery Status</a:t>
          </a:r>
          <a:endParaRPr lang="en-US" sz="1400" b="1" kern="1200" dirty="0">
            <a:latin typeface="DistrictThin"/>
            <a:cs typeface="DistrictThin"/>
          </a:endParaRPr>
        </a:p>
      </dsp:txBody>
      <dsp:txXfrm>
        <a:off x="4728118" y="912837"/>
        <a:ext cx="1598158" cy="1013492"/>
      </dsp:txXfrm>
    </dsp:sp>
    <dsp:sp modelId="{D917FFFA-B0F4-574C-A66D-15CF27D671CA}">
      <dsp:nvSpPr>
        <dsp:cNvPr id="0" name=""/>
        <dsp:cNvSpPr/>
      </dsp:nvSpPr>
      <dsp:spPr>
        <a:xfrm>
          <a:off x="5561664" y="961664"/>
          <a:ext cx="2195390" cy="2195390"/>
        </a:xfrm>
        <a:prstGeom prst="leftCircularArrow">
          <a:avLst>
            <a:gd name="adj1" fmla="val 4798"/>
            <a:gd name="adj2" fmla="val 614400"/>
            <a:gd name="adj3" fmla="val 2389911"/>
            <a:gd name="adj4" fmla="val 9024489"/>
            <a:gd name="adj5" fmla="val 5598"/>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A9A24D6-383E-954D-9CA8-942DCFB9E15C}">
      <dsp:nvSpPr>
        <dsp:cNvPr id="0" name=""/>
        <dsp:cNvSpPr/>
      </dsp:nvSpPr>
      <dsp:spPr>
        <a:xfrm>
          <a:off x="5065747" y="1957860"/>
          <a:ext cx="1476640" cy="587211"/>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latin typeface="DistrictThin"/>
              <a:cs typeface="DistrictThin"/>
            </a:rPr>
            <a:t>Candidate Recommendation</a:t>
          </a:r>
          <a:endParaRPr lang="en-US" sz="1400" b="1" kern="1200" dirty="0">
            <a:latin typeface="DistrictThin"/>
            <a:cs typeface="DistrictThin"/>
          </a:endParaRPr>
        </a:p>
      </dsp:txBody>
      <dsp:txXfrm>
        <a:off x="5082946" y="1975059"/>
        <a:ext cx="1442242" cy="552813"/>
      </dsp:txXfrm>
    </dsp:sp>
    <dsp:sp modelId="{004F585F-E732-4741-93C7-14AAEF06FF56}">
      <dsp:nvSpPr>
        <dsp:cNvPr id="0" name=""/>
        <dsp:cNvSpPr/>
      </dsp:nvSpPr>
      <dsp:spPr>
        <a:xfrm>
          <a:off x="7043971" y="881306"/>
          <a:ext cx="1661220" cy="1370159"/>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23825" rIns="0" bIns="123825" numCol="1" spcCol="1270" anchor="t" anchorCtr="0">
          <a:noAutofit/>
        </a:bodyPr>
        <a:lstStyle/>
        <a:p>
          <a:pPr marL="114300" lvl="1" indent="-114300" algn="l" defTabSz="622300">
            <a:lnSpc>
              <a:spcPct val="90000"/>
            </a:lnSpc>
            <a:spcBef>
              <a:spcPct val="0"/>
            </a:spcBef>
            <a:spcAft>
              <a:spcPct val="15000"/>
            </a:spcAft>
            <a:buChar char="••"/>
          </a:pPr>
          <a:r>
            <a:rPr lang="en-US" sz="1400" b="1" kern="1200" spc="-50" baseline="0" dirty="0" smtClean="0">
              <a:latin typeface="DistrictThin"/>
              <a:cs typeface="DistrictThin"/>
            </a:rPr>
            <a:t>Geolocation</a:t>
          </a:r>
          <a:endParaRPr lang="en-US" sz="1400" b="1" kern="1200" spc="-50" baseline="0" dirty="0">
            <a:latin typeface="DistrictThin"/>
            <a:cs typeface="DistrictThin"/>
          </a:endParaRPr>
        </a:p>
        <a:p>
          <a:pPr marL="114300" lvl="1" indent="-114300" algn="l" defTabSz="622300">
            <a:lnSpc>
              <a:spcPct val="90000"/>
            </a:lnSpc>
            <a:spcBef>
              <a:spcPct val="0"/>
            </a:spcBef>
            <a:spcAft>
              <a:spcPct val="15000"/>
            </a:spcAft>
            <a:buChar char="••"/>
          </a:pPr>
          <a:r>
            <a:rPr lang="en-US" sz="1400" b="1" kern="1200" spc="-50" baseline="0" dirty="0" smtClean="0">
              <a:latin typeface="DistrictThin"/>
              <a:cs typeface="DistrictThin"/>
            </a:rPr>
            <a:t>Widget API</a:t>
          </a:r>
          <a:endParaRPr lang="en-US" sz="1400" b="1" kern="1200" spc="-50" baseline="0" dirty="0">
            <a:latin typeface="DistrictThin"/>
            <a:cs typeface="DistrictThin"/>
          </a:endParaRPr>
        </a:p>
      </dsp:txBody>
      <dsp:txXfrm>
        <a:off x="7075502" y="1206443"/>
        <a:ext cx="1598158" cy="1013492"/>
      </dsp:txXfrm>
    </dsp:sp>
    <dsp:sp modelId="{9687DBC8-3EDD-134B-9F07-4926C88DBB36}">
      <dsp:nvSpPr>
        <dsp:cNvPr id="0" name=""/>
        <dsp:cNvSpPr/>
      </dsp:nvSpPr>
      <dsp:spPr>
        <a:xfrm>
          <a:off x="7895205" y="-78005"/>
          <a:ext cx="2407657" cy="2407657"/>
        </a:xfrm>
        <a:prstGeom prst="circularArrow">
          <a:avLst>
            <a:gd name="adj1" fmla="val 4375"/>
            <a:gd name="adj2" fmla="val 554423"/>
            <a:gd name="adj3" fmla="val 19270066"/>
            <a:gd name="adj4" fmla="val 12575511"/>
            <a:gd name="adj5" fmla="val 5104"/>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A45E538-4BE7-F94B-B737-34C716646298}">
      <dsp:nvSpPr>
        <dsp:cNvPr id="0" name=""/>
        <dsp:cNvSpPr/>
      </dsp:nvSpPr>
      <dsp:spPr>
        <a:xfrm>
          <a:off x="7413131" y="587700"/>
          <a:ext cx="1476640" cy="587211"/>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7780" rIns="0" bIns="17780" numCol="1" spcCol="1270" anchor="ctr" anchorCtr="0">
          <a:noAutofit/>
        </a:bodyPr>
        <a:lstStyle/>
        <a:p>
          <a:pPr lvl="0" algn="l" defTabSz="622300">
            <a:lnSpc>
              <a:spcPct val="90000"/>
            </a:lnSpc>
            <a:spcBef>
              <a:spcPct val="0"/>
            </a:spcBef>
            <a:spcAft>
              <a:spcPct val="35000"/>
            </a:spcAft>
          </a:pPr>
          <a:r>
            <a:rPr lang="en-US" sz="1400" b="1" kern="1200" spc="-50" baseline="0" dirty="0" smtClean="0">
              <a:latin typeface="DistrictThin"/>
              <a:cs typeface="DistrictThin"/>
            </a:rPr>
            <a:t>Proposed Recommendation</a:t>
          </a:r>
          <a:endParaRPr lang="en-US" sz="1400" b="1" kern="1200" spc="-50" baseline="0" dirty="0">
            <a:latin typeface="DistrictThin"/>
            <a:cs typeface="DistrictThin"/>
          </a:endParaRPr>
        </a:p>
      </dsp:txBody>
      <dsp:txXfrm>
        <a:off x="7430330" y="604899"/>
        <a:ext cx="1442242" cy="552813"/>
      </dsp:txXfrm>
    </dsp:sp>
    <dsp:sp modelId="{C395D039-9517-1747-852B-DED6184F033D}">
      <dsp:nvSpPr>
        <dsp:cNvPr id="0" name=""/>
        <dsp:cNvSpPr/>
      </dsp:nvSpPr>
      <dsp:spPr>
        <a:xfrm>
          <a:off x="9391356" y="881306"/>
          <a:ext cx="1661220" cy="1370159"/>
        </a:xfrm>
        <a:prstGeom prst="roundRect">
          <a:avLst>
            <a:gd name="adj" fmla="val 10000"/>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23825" rIns="0" bIns="123825" numCol="1" spcCol="1270" anchor="t" anchorCtr="0">
          <a:noAutofit/>
        </a:bodyPr>
        <a:lstStyle/>
        <a:p>
          <a:pPr marL="114300" lvl="1" indent="-114300" algn="l" defTabSz="622300">
            <a:lnSpc>
              <a:spcPct val="90000"/>
            </a:lnSpc>
            <a:spcBef>
              <a:spcPct val="0"/>
            </a:spcBef>
            <a:spcAft>
              <a:spcPct val="15000"/>
            </a:spcAft>
            <a:buChar char="••"/>
          </a:pPr>
          <a:r>
            <a:rPr lang="en-US" sz="1400" b="1" kern="1200" spc="-50" baseline="0" dirty="0" err="1" smtClean="0">
              <a:latin typeface="DistrictThin"/>
              <a:cs typeface="DistrictThin"/>
            </a:rPr>
            <a:t>MathML</a:t>
          </a:r>
          <a:endParaRPr lang="en-US" sz="1400" b="1" kern="1200" spc="-50" baseline="0" dirty="0">
            <a:latin typeface="DistrictThin"/>
            <a:cs typeface="DistrictThin"/>
          </a:endParaRPr>
        </a:p>
        <a:p>
          <a:pPr marL="114300" lvl="1" indent="-114300" algn="l" defTabSz="622300">
            <a:lnSpc>
              <a:spcPct val="90000"/>
            </a:lnSpc>
            <a:spcBef>
              <a:spcPct val="0"/>
            </a:spcBef>
            <a:spcAft>
              <a:spcPct val="15000"/>
            </a:spcAft>
            <a:buChar char="••"/>
          </a:pPr>
          <a:r>
            <a:rPr lang="en-US" sz="1400" b="1" kern="1200" spc="-50" baseline="0" dirty="0" smtClean="0">
              <a:latin typeface="DistrictThin"/>
              <a:cs typeface="DistrictThin"/>
            </a:rPr>
            <a:t>SVG 1.1</a:t>
          </a:r>
          <a:endParaRPr lang="en-US" sz="1400" b="1" kern="1200" spc="-50" baseline="0" dirty="0">
            <a:latin typeface="DistrictThin"/>
            <a:cs typeface="DistrictThin"/>
          </a:endParaRPr>
        </a:p>
        <a:p>
          <a:pPr marL="114300" lvl="1" indent="-114300" algn="l" defTabSz="622300">
            <a:lnSpc>
              <a:spcPct val="90000"/>
            </a:lnSpc>
            <a:spcBef>
              <a:spcPct val="0"/>
            </a:spcBef>
            <a:spcAft>
              <a:spcPct val="15000"/>
            </a:spcAft>
            <a:buChar char="••"/>
          </a:pPr>
          <a:r>
            <a:rPr lang="en-US" sz="1400" b="1" kern="1200" spc="-50" baseline="0" dirty="0" smtClean="0">
              <a:latin typeface="DistrictThin"/>
              <a:cs typeface="DistrictThin"/>
            </a:rPr>
            <a:t>Selectors (L3)</a:t>
          </a:r>
          <a:endParaRPr lang="en-US" sz="1400" b="1" kern="1200" spc="-50" baseline="0" dirty="0">
            <a:latin typeface="DistrictThin"/>
            <a:cs typeface="DistrictThin"/>
          </a:endParaRPr>
        </a:p>
        <a:p>
          <a:pPr marL="114300" lvl="1" indent="-114300" algn="l" defTabSz="622300">
            <a:lnSpc>
              <a:spcPct val="90000"/>
            </a:lnSpc>
            <a:spcBef>
              <a:spcPct val="0"/>
            </a:spcBef>
            <a:spcAft>
              <a:spcPct val="15000"/>
            </a:spcAft>
            <a:buChar char="••"/>
          </a:pPr>
          <a:r>
            <a:rPr lang="en-US" sz="1400" b="1" kern="1200" spc="-50" baseline="0" dirty="0" smtClean="0">
              <a:latin typeface="DistrictThin"/>
              <a:cs typeface="DistrictThin"/>
            </a:rPr>
            <a:t>Media Queries</a:t>
          </a:r>
          <a:endParaRPr lang="en-US" sz="1400" b="1" kern="1200" spc="-50" baseline="0" dirty="0">
            <a:latin typeface="DistrictThin"/>
            <a:cs typeface="DistrictThin"/>
          </a:endParaRPr>
        </a:p>
      </dsp:txBody>
      <dsp:txXfrm>
        <a:off x="9422887" y="912837"/>
        <a:ext cx="1598158" cy="1013492"/>
      </dsp:txXfrm>
    </dsp:sp>
    <dsp:sp modelId="{E1A0C8DC-269D-0B4A-9F1A-8809744118EB}">
      <dsp:nvSpPr>
        <dsp:cNvPr id="0" name=""/>
        <dsp:cNvSpPr/>
      </dsp:nvSpPr>
      <dsp:spPr>
        <a:xfrm>
          <a:off x="9760516" y="1957860"/>
          <a:ext cx="1476640" cy="587211"/>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7780" rIns="0" bIns="17780" numCol="1" spcCol="1270" anchor="ctr" anchorCtr="0">
          <a:noAutofit/>
        </a:bodyPr>
        <a:lstStyle/>
        <a:p>
          <a:pPr lvl="0" algn="l" defTabSz="622300">
            <a:lnSpc>
              <a:spcPct val="90000"/>
            </a:lnSpc>
            <a:spcBef>
              <a:spcPct val="0"/>
            </a:spcBef>
            <a:spcAft>
              <a:spcPct val="35000"/>
            </a:spcAft>
          </a:pPr>
          <a:r>
            <a:rPr lang="en-US" sz="1400" b="1" kern="1200" spc="-50" baseline="0" dirty="0" smtClean="0">
              <a:latin typeface="DistrictThin"/>
              <a:cs typeface="DistrictThin"/>
            </a:rPr>
            <a:t>Recommendation</a:t>
          </a:r>
          <a:endParaRPr lang="en-US" sz="1400" b="1" kern="1200" spc="-50" baseline="0" dirty="0">
            <a:latin typeface="DistrictThin"/>
            <a:cs typeface="DistrictThin"/>
          </a:endParaRPr>
        </a:p>
      </dsp:txBody>
      <dsp:txXfrm>
        <a:off x="9777715" y="1975059"/>
        <a:ext cx="1442242" cy="55281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9/26/12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9/26/12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4" Type="http://schemas.openxmlformats.org/officeDocument/2006/relationships/hyperlink" Target="http://www.flickr.com/photos/cvander/5569384441/"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www.flickr.com/photos/tonynetone/2688212829/"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flickr.com/photos/psd/3641609001/"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flickr.com/photos/paalia/2806711443/"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www.flickr.com/photos/studholme/4800906130/"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www.flickr.com/photos/mindaugasdanys/3766009204/"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www.flickr.com/photos/daniello/422213306/"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peachpit.com/store/product.aspx?isbn=0321687299" TargetMode="External"/><Relationship Id="rId4" Type="http://schemas.openxmlformats.org/officeDocument/2006/relationships/hyperlink" Target="http://oreilly.com/catalog/9780596806033" TargetMode="External"/><Relationship Id="rId5" Type="http://schemas.openxmlformats.org/officeDocument/2006/relationships/hyperlink" Target="http://www.speaking-in-styles.com/index.php/the-book/css3-visual-quickstart-guide/" TargetMode="External"/><Relationship Id="rId6" Type="http://schemas.openxmlformats.org/officeDocument/2006/relationships/hyperlink" Target="http://oreilly.com/catalog/9780596517748/" TargetMode="External"/><Relationship Id="rId7" Type="http://schemas.openxmlformats.org/officeDocument/2006/relationships/hyperlink" Target="http://oreilly.com/catalog/9781593272821/" TargetMode="External"/><Relationship Id="rId8" Type="http://schemas.openxmlformats.org/officeDocument/2006/relationships/hyperlink" Target="http://www.manning.com/bibeault2/" TargetMode="External"/><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sableverity.com/wp-content/uploads/2009/12/Im-just-a-bill.jp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next section of the presentation, we’re going to drill down into a big chunk</a:t>
            </a:r>
            <a:r>
              <a:rPr lang="en-US" baseline="0" dirty="0" smtClean="0"/>
              <a:t> of HTML5 technologies, and I’m going to show you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pPr marL="0" indent="0">
              <a:buFontTx/>
              <a:buNone/>
            </a:pPr>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pPr marL="0" indent="0">
              <a:buFontTx/>
              <a:buNone/>
            </a:pPr>
            <a:endParaRPr lang="en-US" baseline="0" dirty="0" smtClean="0"/>
          </a:p>
          <a:p>
            <a:pPr marL="0" indent="0">
              <a:buFontTx/>
              <a:buNone/>
            </a:pPr>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In addition, 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all you need to create a</a:t>
            </a:r>
            <a:r>
              <a:rPr lang="en-US" baseline="0" dirty="0" smtClean="0"/>
              <a:t> valid</a:t>
            </a:r>
            <a:r>
              <a:rPr lang="en-US" dirty="0" smtClean="0"/>
              <a:t> HTML5 document.</a:t>
            </a:r>
            <a:r>
              <a:rPr lang="en-US" baseline="0" dirty="0" smtClean="0"/>
              <a:t> 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new elements.</a:t>
            </a:r>
          </a:p>
          <a:p>
            <a:endParaRPr lang="en-US" dirty="0" smtClean="0"/>
          </a:p>
          <a:p>
            <a:r>
              <a:rPr lang="en-US" dirty="0" smtClean="0"/>
              <a:t>Here’s a list of all of the new markup</a:t>
            </a:r>
            <a:r>
              <a:rPr lang="en-US" baseline="0" dirty="0" smtClean="0"/>
              <a:t> elements defined in HTML5. 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Practically though, Codecs complicate both audio and video because even though all browsers implement these new tags, not all agree on the proper Codecs to support. 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9/26/12 16:01</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some of the new CSS Features that we’ve released.</a:t>
            </a:r>
          </a:p>
          <a:p>
            <a:endParaRPr lang="en-US" baseline="0" dirty="0" smtClean="0"/>
          </a:p>
          <a:p>
            <a:r>
              <a:rPr lang="en-US" baseline="0" dirty="0" smtClean="0"/>
              <a:t>[DEMO] Open the Windows 8 VM, and show IE10, navigate to Beauty of the Web and check out the File and </a:t>
            </a:r>
            <a:r>
              <a:rPr lang="en-US" baseline="0" dirty="0" err="1" smtClean="0"/>
              <a:t>WebSockets</a:t>
            </a:r>
            <a:r>
              <a:rPr lang="en-US" baseline="0" dirty="0" smtClean="0"/>
              <a:t> demos.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Media</a:t>
            </a:r>
            <a:r>
              <a:rPr lang="en-US" baseline="0" dirty="0" smtClean="0"/>
              <a:t> </a:t>
            </a:r>
            <a:r>
              <a:rPr lang="en-US" baseline="0" dirty="0" err="1" smtClean="0"/>
              <a:t>assesibility</a:t>
            </a:r>
            <a:r>
              <a:rPr lang="en-US" baseline="0" dirty="0" smtClean="0"/>
              <a:t> is an important aspect of the HTML5 specification. Soon, developers will be able to add captioning to HTML5 videos with the HTML5 &lt;track&gt; element. All they need to do is point to a caption file that contains a written representation of the dialog or actions in the video</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&lt;source&gt;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&lt;track&gt;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Two formats are specified: TTML-1.0 and </a:t>
            </a:r>
            <a:r>
              <a:rPr lang="en-US" baseline="0" dirty="0" err="1" smtClean="0"/>
              <a:t>WebVTT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a demo around web captioning</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Hopefully I’ve given you 1) a concise definition of HTML5, 2) the ammunition to choose what you’re ready to adopt today, 3) what you need to do to adopt new technologies while continuing to enable great experiences for older browsers and 4) 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9/26/12 16:01</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45464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eg"/><Relationship Id="rId22"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2.xml"/><Relationship Id="rId3"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1.wdp"/><Relationship Id="rId5"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4" Type="http://schemas.openxmlformats.org/officeDocument/2006/relationships/image" Target="../media/image15.jpeg"/><Relationship Id="rId5" Type="http://schemas.openxmlformats.org/officeDocument/2006/relationships/image" Target="../media/image2.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microsoft.com/office/2007/relationships/hdphoto" Target="../media/hdphoto2.wdp"/><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4.wdp"/><Relationship Id="rId5" Type="http://schemas.openxmlformats.org/officeDocument/2006/relationships/image" Target="../media/image38.png"/><Relationship Id="rId6" Type="http://schemas.microsoft.com/office/2007/relationships/hdphoto" Target="../media/hdphoto5.wdp"/><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userinexperience.com/" TargetMode="External"/><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hyperlink" Target="http://www.userinexperience.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Application Development with HTML5</a:t>
            </a:r>
            <a:endParaRPr lang="en-US" dirty="0"/>
          </a:p>
        </p:txBody>
      </p:sp>
      <p:sp>
        <p:nvSpPr>
          <p:cNvPr id="6" name="Subtitle 5"/>
          <p:cNvSpPr>
            <a:spLocks noGrp="1"/>
          </p:cNvSpPr>
          <p:nvPr>
            <p:ph type="subTitle" idx="1"/>
          </p:nvPr>
        </p:nvSpPr>
        <p:spPr/>
        <p:txBody>
          <a:bodyPr/>
          <a:lstStyle/>
          <a:p>
            <a:r>
              <a:rPr lang="en-US" dirty="0" smtClean="0"/>
              <a:t>Brandon Satrom</a:t>
            </a:r>
          </a:p>
          <a:p>
            <a:r>
              <a:rPr lang="en-US" dirty="0" smtClean="0"/>
              <a:t>Web Evangelist, Microsoft</a:t>
            </a:r>
          </a:p>
          <a:p>
            <a:r>
              <a:rPr lang="en-US" dirty="0" smtClean="0"/>
              <a:t>@BrandonSatrom | UserInexperience.com</a:t>
            </a:r>
            <a:endParaRPr lang="en-US" dirty="0"/>
          </a:p>
        </p:txBody>
      </p:sp>
    </p:spTree>
    <p:extLst>
      <p:ext uri="{BB962C8B-B14F-4D97-AF65-F5344CB8AC3E}">
        <p14:creationId xmlns:p14="http://schemas.microsoft.com/office/powerpoint/2010/main" val="236849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206121679"/>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spTree>
    <p:extLst>
      <p:ext uri="{BB962C8B-B14F-4D97-AF65-F5344CB8AC3E}">
        <p14:creationId xmlns:p14="http://schemas.microsoft.com/office/powerpoint/2010/main" val="659734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CCEFC1AF-1354-2B44-8A4D-81A5FB3653DC}"/>
                                            </p:graphicEl>
                                          </p:spTgt>
                                        </p:tgtEl>
                                        <p:attrNameLst>
                                          <p:attrName>style.visibility</p:attrName>
                                        </p:attrNameLst>
                                      </p:cBhvr>
                                      <p:to>
                                        <p:strVal val="visible"/>
                                      </p:to>
                                    </p:set>
                                    <p:animEffect transition="in" filter="wipe(left)">
                                      <p:cBhvr>
                                        <p:cTn id="7" dur="500"/>
                                        <p:tgtEl>
                                          <p:spTgt spid="4">
                                            <p:graphicEl>
                                              <a:dgm id="{CCEFC1AF-1354-2B44-8A4D-81A5FB3653D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A88C5A37-B476-7843-818F-8B28952D85A0}"/>
                                            </p:graphicEl>
                                          </p:spTgt>
                                        </p:tgtEl>
                                        <p:attrNameLst>
                                          <p:attrName>style.visibility</p:attrName>
                                        </p:attrNameLst>
                                      </p:cBhvr>
                                      <p:to>
                                        <p:strVal val="visible"/>
                                      </p:to>
                                    </p:set>
                                    <p:animEffect transition="in" filter="wipe(left)">
                                      <p:cBhvr>
                                        <p:cTn id="12" dur="500"/>
                                        <p:tgtEl>
                                          <p:spTgt spid="4">
                                            <p:graphicEl>
                                              <a:dgm id="{A88C5A37-B476-7843-818F-8B28952D85A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graphicEl>
                                              <a:dgm id="{06D4A1BA-0428-5341-B59F-089C5FCA70D4}"/>
                                            </p:graphicEl>
                                          </p:spTgt>
                                        </p:tgtEl>
                                        <p:attrNameLst>
                                          <p:attrName>style.visibility</p:attrName>
                                        </p:attrNameLst>
                                      </p:cBhvr>
                                      <p:to>
                                        <p:strVal val="visible"/>
                                      </p:to>
                                    </p:set>
                                    <p:animEffect transition="in" filter="wipe(left)">
                                      <p:cBhvr>
                                        <p:cTn id="17" dur="500"/>
                                        <p:tgtEl>
                                          <p:spTgt spid="4">
                                            <p:graphicEl>
                                              <a:dgm id="{06D4A1BA-0428-5341-B59F-089C5FCA70D4}"/>
                                            </p:graphic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graphicEl>
                                              <a:dgm id="{1B5AEE2D-AED6-B744-A251-CE06E63D06A1}"/>
                                            </p:graphicEl>
                                          </p:spTgt>
                                        </p:tgtEl>
                                        <p:attrNameLst>
                                          <p:attrName>style.visibility</p:attrName>
                                        </p:attrNameLst>
                                      </p:cBhvr>
                                      <p:to>
                                        <p:strVal val="visible"/>
                                      </p:to>
                                    </p:set>
                                    <p:animEffect transition="in" filter="wipe(left)">
                                      <p:cBhvr>
                                        <p:cTn id="20" dur="500"/>
                                        <p:tgtEl>
                                          <p:spTgt spid="4">
                                            <p:graphicEl>
                                              <a:dgm id="{1B5AEE2D-AED6-B744-A251-CE06E63D06A1}"/>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
                                            <p:graphicEl>
                                              <a:dgm id="{873EE220-8B61-FF40-8F37-0AB4CA92CD7C}"/>
                                            </p:graphicEl>
                                          </p:spTgt>
                                        </p:tgtEl>
                                        <p:attrNameLst>
                                          <p:attrName>style.visibility</p:attrName>
                                        </p:attrNameLst>
                                      </p:cBhvr>
                                      <p:to>
                                        <p:strVal val="visible"/>
                                      </p:to>
                                    </p:set>
                                    <p:animEffect transition="in" filter="wipe(left)">
                                      <p:cBhvr>
                                        <p:cTn id="25" dur="500"/>
                                        <p:tgtEl>
                                          <p:spTgt spid="4">
                                            <p:graphicEl>
                                              <a:dgm id="{873EE220-8B61-FF40-8F37-0AB4CA92CD7C}"/>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
                                            <p:graphicEl>
                                              <a:dgm id="{564695EA-2C7F-9E44-9A51-0E739ECC4A21}"/>
                                            </p:graphicEl>
                                          </p:spTgt>
                                        </p:tgtEl>
                                        <p:attrNameLst>
                                          <p:attrName>style.visibility</p:attrName>
                                        </p:attrNameLst>
                                      </p:cBhvr>
                                      <p:to>
                                        <p:strVal val="visible"/>
                                      </p:to>
                                    </p:set>
                                    <p:animEffect transition="in" filter="wipe(left)">
                                      <p:cBhvr>
                                        <p:cTn id="30" dur="500"/>
                                        <p:tgtEl>
                                          <p:spTgt spid="4">
                                            <p:graphicEl>
                                              <a:dgm id="{564695EA-2C7F-9E44-9A51-0E739ECC4A21}"/>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graphicEl>
                                              <a:dgm id="{EA9A24D6-383E-954D-9CA8-942DCFB9E15C}"/>
                                            </p:graphicEl>
                                          </p:spTgt>
                                        </p:tgtEl>
                                        <p:attrNameLst>
                                          <p:attrName>style.visibility</p:attrName>
                                        </p:attrNameLst>
                                      </p:cBhvr>
                                      <p:to>
                                        <p:strVal val="visible"/>
                                      </p:to>
                                    </p:set>
                                    <p:animEffect transition="in" filter="wipe(left)">
                                      <p:cBhvr>
                                        <p:cTn id="33" dur="500"/>
                                        <p:tgtEl>
                                          <p:spTgt spid="4">
                                            <p:graphicEl>
                                              <a:dgm id="{EA9A24D6-383E-954D-9CA8-942DCFB9E15C}"/>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365B1586-2BD6-0D42-B765-43577512FCCC}"/>
                                            </p:graphicEl>
                                          </p:spTgt>
                                        </p:tgtEl>
                                        <p:attrNameLst>
                                          <p:attrName>style.visibility</p:attrName>
                                        </p:attrNameLst>
                                      </p:cBhvr>
                                      <p:to>
                                        <p:strVal val="visible"/>
                                      </p:to>
                                    </p:set>
                                    <p:animEffect transition="in" filter="wipe(left)">
                                      <p:cBhvr>
                                        <p:cTn id="38" dur="500"/>
                                        <p:tgtEl>
                                          <p:spTgt spid="4">
                                            <p:graphicEl>
                                              <a:dgm id="{365B1586-2BD6-0D42-B765-43577512FCCC}"/>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
                                            <p:graphicEl>
                                              <a:dgm id="{D917FFFA-B0F4-574C-A66D-15CF27D671CA}"/>
                                            </p:graphicEl>
                                          </p:spTgt>
                                        </p:tgtEl>
                                        <p:attrNameLst>
                                          <p:attrName>style.visibility</p:attrName>
                                        </p:attrNameLst>
                                      </p:cBhvr>
                                      <p:to>
                                        <p:strVal val="visible"/>
                                      </p:to>
                                    </p:set>
                                    <p:animEffect transition="in" filter="wipe(left)">
                                      <p:cBhvr>
                                        <p:cTn id="43" dur="500"/>
                                        <p:tgtEl>
                                          <p:spTgt spid="4">
                                            <p:graphicEl>
                                              <a:dgm id="{D917FFFA-B0F4-574C-A66D-15CF27D671CA}"/>
                                            </p:graphic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
                                            <p:graphicEl>
                                              <a:dgm id="{3A45E538-4BE7-F94B-B737-34C716646298}"/>
                                            </p:graphicEl>
                                          </p:spTgt>
                                        </p:tgtEl>
                                        <p:attrNameLst>
                                          <p:attrName>style.visibility</p:attrName>
                                        </p:attrNameLst>
                                      </p:cBhvr>
                                      <p:to>
                                        <p:strVal val="visible"/>
                                      </p:to>
                                    </p:set>
                                    <p:animEffect transition="in" filter="wipe(left)">
                                      <p:cBhvr>
                                        <p:cTn id="46" dur="500"/>
                                        <p:tgtEl>
                                          <p:spTgt spid="4">
                                            <p:graphicEl>
                                              <a:dgm id="{3A45E538-4BE7-F94B-B737-34C716646298}"/>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
                                            <p:graphicEl>
                                              <a:dgm id="{004F585F-E732-4741-93C7-14AAEF06FF56}"/>
                                            </p:graphicEl>
                                          </p:spTgt>
                                        </p:tgtEl>
                                        <p:attrNameLst>
                                          <p:attrName>style.visibility</p:attrName>
                                        </p:attrNameLst>
                                      </p:cBhvr>
                                      <p:to>
                                        <p:strVal val="visible"/>
                                      </p:to>
                                    </p:set>
                                    <p:animEffect transition="in" filter="wipe(left)">
                                      <p:cBhvr>
                                        <p:cTn id="51" dur="500"/>
                                        <p:tgtEl>
                                          <p:spTgt spid="4">
                                            <p:graphicEl>
                                              <a:dgm id="{004F585F-E732-4741-93C7-14AAEF06FF5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
                                            <p:graphicEl>
                                              <a:dgm id="{9687DBC8-3EDD-134B-9F07-4926C88DBB36}"/>
                                            </p:graphicEl>
                                          </p:spTgt>
                                        </p:tgtEl>
                                        <p:attrNameLst>
                                          <p:attrName>style.visibility</p:attrName>
                                        </p:attrNameLst>
                                      </p:cBhvr>
                                      <p:to>
                                        <p:strVal val="visible"/>
                                      </p:to>
                                    </p:set>
                                    <p:animEffect transition="in" filter="wipe(left)">
                                      <p:cBhvr>
                                        <p:cTn id="56" dur="500"/>
                                        <p:tgtEl>
                                          <p:spTgt spid="4">
                                            <p:graphicEl>
                                              <a:dgm id="{9687DBC8-3EDD-134B-9F07-4926C88DBB36}"/>
                                            </p:graphicEl>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4">
                                            <p:graphicEl>
                                              <a:dgm id="{E1A0C8DC-269D-0B4A-9F1A-8809744118EB}"/>
                                            </p:graphicEl>
                                          </p:spTgt>
                                        </p:tgtEl>
                                        <p:attrNameLst>
                                          <p:attrName>style.visibility</p:attrName>
                                        </p:attrNameLst>
                                      </p:cBhvr>
                                      <p:to>
                                        <p:strVal val="visible"/>
                                      </p:to>
                                    </p:set>
                                    <p:animEffect transition="in" filter="wipe(left)">
                                      <p:cBhvr>
                                        <p:cTn id="59" dur="500"/>
                                        <p:tgtEl>
                                          <p:spTgt spid="4">
                                            <p:graphicEl>
                                              <a:dgm id="{E1A0C8DC-269D-0B4A-9F1A-8809744118EB}"/>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
                                            <p:graphicEl>
                                              <a:dgm id="{C395D039-9517-1747-852B-DED6184F033D}"/>
                                            </p:graphicEl>
                                          </p:spTgt>
                                        </p:tgtEl>
                                        <p:attrNameLst>
                                          <p:attrName>style.visibility</p:attrName>
                                        </p:attrNameLst>
                                      </p:cBhvr>
                                      <p:to>
                                        <p:strVal val="visible"/>
                                      </p:to>
                                    </p:set>
                                    <p:animEffect transition="in" filter="wipe(left)">
                                      <p:cBhvr>
                                        <p:cTn id="64" dur="500"/>
                                        <p:tgtEl>
                                          <p:spTgt spid="4">
                                            <p:graphicEl>
                                              <a:dgm id="{C395D039-9517-1747-852B-DED6184F03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p:txBody>
          <a:bodyPr/>
          <a:lstStyle/>
          <a:p>
            <a:r>
              <a:rPr lang="en-US" dirty="0" smtClean="0"/>
              <a:t>About Me</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Web evangelist, Microsoft</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1" i="0" u="none" strike="noStrike" kern="1200" cap="none" spc="0" normalizeH="0" baseline="0" noProof="0" dirty="0" err="1" smtClean="0">
                <a:ln>
                  <a:noFill/>
                </a:ln>
                <a:solidFill>
                  <a:srgbClr val="C00000"/>
                </a:soli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a:solidFill>
                  <a:schemeClr val="bg1"/>
                </a:solidFill>
              </a:rPr>
              <a:t> </a:t>
            </a: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082621"/>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&amp; Windows 8</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Video Captioning – Accessible HTML5 Video</a:t>
            </a:r>
            <a:endParaRPr lang="en-US" dirty="0"/>
          </a:p>
        </p:txBody>
      </p:sp>
      <p:pic>
        <p:nvPicPr>
          <p:cNvPr id="17" name="Picture 16"/>
          <p:cNvPicPr>
            <a:picLocks noChangeAspect="1"/>
          </p:cNvPicPr>
          <p:nvPr/>
        </p:nvPicPr>
        <p:blipFill>
          <a:blip r:embed="rId3"/>
          <a:stretch>
            <a:fillRect/>
          </a:stretch>
        </p:blipFill>
        <p:spPr>
          <a:xfrm>
            <a:off x="292100" y="3365500"/>
            <a:ext cx="8293100" cy="3289300"/>
          </a:xfrm>
          <a:prstGeom prst="rect">
            <a:avLst/>
          </a:prstGeom>
        </p:spPr>
      </p:pic>
      <p:pic>
        <p:nvPicPr>
          <p:cNvPr id="13" name="Picture 12"/>
          <p:cNvPicPr>
            <a:picLocks noChangeAspect="1"/>
          </p:cNvPicPr>
          <p:nvPr/>
        </p:nvPicPr>
        <p:blipFill>
          <a:blip r:embed="rId4"/>
          <a:stretch>
            <a:fillRect/>
          </a:stretch>
        </p:blipFill>
        <p:spPr>
          <a:xfrm>
            <a:off x="5892800" y="2768600"/>
            <a:ext cx="5854700" cy="3759200"/>
          </a:xfrm>
          <a:prstGeom prst="rect">
            <a:avLst/>
          </a:prstGeom>
        </p:spPr>
      </p:pic>
      <p:pic>
        <p:nvPicPr>
          <p:cNvPr id="16" name="Picture 15"/>
          <p:cNvPicPr>
            <a:picLocks noChangeAspect="1"/>
          </p:cNvPicPr>
          <p:nvPr/>
        </p:nvPicPr>
        <p:blipFill>
          <a:blip r:embed="rId5"/>
          <a:stretch>
            <a:fillRect/>
          </a:stretch>
        </p:blipFill>
        <p:spPr>
          <a:xfrm>
            <a:off x="482600" y="1282700"/>
            <a:ext cx="8864600" cy="1930400"/>
          </a:xfrm>
          <a:prstGeom prst="rect">
            <a:avLst/>
          </a:prstGeom>
        </p:spPr>
      </p:pic>
    </p:spTree>
    <p:extLst>
      <p:ext uri="{BB962C8B-B14F-4D97-AF65-F5344CB8AC3E}">
        <p14:creationId xmlns:p14="http://schemas.microsoft.com/office/powerpoint/2010/main" val="12945978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Video Captioning</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a:t>
              </a:r>
              <a:r>
                <a:rPr lang="en-US" sz="2800" dirty="0" err="1">
                  <a:gradFill>
                    <a:gsLst>
                      <a:gs pos="0">
                        <a:schemeClr val="tx1"/>
                      </a:gs>
                      <a:gs pos="100000">
                        <a:schemeClr val="tx1"/>
                      </a:gs>
                    </a:gsLst>
                    <a:lin ang="0" scaled="1"/>
                  </a:gradFill>
                </a:rPr>
                <a:t>Geolocation</a:t>
              </a:r>
              <a:endParaRPr lang="en-US" sz="2800" dirty="0">
                <a:gradFill>
                  <a:gsLst>
                    <a:gs pos="0">
                      <a:schemeClr val="tx1"/>
                    </a:gs>
                    <a:gs pos="100000">
                      <a:schemeClr val="tx1"/>
                    </a:gs>
                  </a:gsLst>
                  <a:lin ang="0" scaled="1"/>
                </a:gradFill>
              </a:endParaRP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4"/>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31912966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MSDN Series on HTML5</a:t>
            </a:r>
            <a:endParaRPr lang="en-US" dirty="0"/>
          </a:p>
        </p:txBody>
      </p:sp>
      <p:sp>
        <p:nvSpPr>
          <p:cNvPr id="3" name="Content Placeholder 2"/>
          <p:cNvSpPr>
            <a:spLocks noGrp="1"/>
          </p:cNvSpPr>
          <p:nvPr>
            <p:ph idx="1"/>
          </p:nvPr>
        </p:nvSpPr>
        <p:spPr>
          <a:xfrm>
            <a:off x="519112" y="1447799"/>
            <a:ext cx="11149013" cy="4543098"/>
          </a:xfrm>
        </p:spPr>
        <p:txBody>
          <a:bodyPr anchor="ctr"/>
          <a:lstStyle/>
          <a:p>
            <a:pPr marL="0" indent="0" algn="ctr">
              <a:buNone/>
            </a:pPr>
            <a:r>
              <a:rPr lang="en-US" sz="7200" dirty="0"/>
              <a:t>http://bit.ly/ABesQr</a:t>
            </a:r>
          </a:p>
        </p:txBody>
      </p:sp>
      <p:sp>
        <p:nvSpPr>
          <p:cNvPr id="4" name="Subtitle 5"/>
          <p:cNvSpPr txBox="1">
            <a:spLocks/>
          </p:cNvSpPr>
          <p:nvPr/>
        </p:nvSpPr>
        <p:spPr>
          <a:xfrm>
            <a:off x="468094" y="5019916"/>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3"/>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1753954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Defining “HTML5”</a:t>
            </a:r>
            <a:r>
              <a:rPr lang="en-US" baseline="30000" dirty="0" smtClean="0"/>
              <a:t>*</a:t>
            </a:r>
            <a:r>
              <a:rPr lang="en-US" dirty="0" smtClean="0"/>
              <a:t/>
            </a:r>
            <a:br>
              <a:rPr lang="en-US" dirty="0"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19981</TotalTime>
  <Words>7404</Words>
  <Application>Microsoft Macintosh PowerPoint</Application>
  <PresentationFormat>Custom</PresentationFormat>
  <Paragraphs>670</Paragraphs>
  <Slides>57</Slides>
  <Notes>55</Notes>
  <HiddenSlides>1</HiddenSlides>
  <MMClips>0</MMClip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TENA11_BreakoutSession_Template_16x9_Final_032411</vt:lpstr>
      <vt:lpstr>1_White with Consolas font for code slides</vt:lpstr>
      <vt:lpstr>Application Development with HTML5</vt:lpstr>
      <vt:lpstr>About Me</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Web Sockets – Real Time Connections</vt:lpstr>
      <vt:lpstr>FileAPI – File Objects in Web Apps</vt:lpstr>
      <vt:lpstr>IE10 &amp; Windows 8</vt:lpstr>
      <vt:lpstr>Innovate with Emerging Standards</vt:lpstr>
      <vt:lpstr>Video Captioning – Accessible HTML5 Video</vt:lpstr>
      <vt:lpstr>Video Captioning</vt:lpstr>
      <vt:lpstr>HTML5 in Web Technologies</vt:lpstr>
      <vt:lpstr>Things You Need to Learn (a.k.a. Resources)</vt:lpstr>
      <vt:lpstr>Go Start Using HTML5 Today!</vt:lpstr>
      <vt:lpstr>MSDN Series on HTML5</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514</cp:revision>
  <cp:lastPrinted>2010-05-11T05:02:34Z</cp:lastPrinted>
  <dcterms:created xsi:type="dcterms:W3CDTF">2011-03-31T21:30:46Z</dcterms:created>
  <dcterms:modified xsi:type="dcterms:W3CDTF">2012-09-26T22:19:01Z</dcterms:modified>
</cp:coreProperties>
</file>